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6" r:id="rId2"/>
    <p:sldId id="277" r:id="rId3"/>
    <p:sldId id="278" r:id="rId4"/>
    <p:sldId id="279" r:id="rId5"/>
    <p:sldId id="280" r:id="rId6"/>
    <p:sldId id="281" r:id="rId7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CCFF"/>
    <a:srgbClr val="CCCCFF"/>
    <a:srgbClr val="99CCFF"/>
    <a:srgbClr val="666633"/>
    <a:srgbClr val="CC9900"/>
    <a:srgbClr val="FFCC00"/>
    <a:srgbClr val="FFCC66"/>
    <a:srgbClr val="FF66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44" autoAdjust="0"/>
    <p:restoredTop sz="94704" autoAdjust="0"/>
  </p:normalViewPr>
  <p:slideViewPr>
    <p:cSldViewPr>
      <p:cViewPr varScale="1">
        <p:scale>
          <a:sx n="64" d="100"/>
          <a:sy n="64" d="100"/>
        </p:scale>
        <p:origin x="-173" y="-67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Copyright©2014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462" name="Group 350"/>
          <p:cNvGrpSpPr>
            <a:grpSpLocks/>
          </p:cNvGrpSpPr>
          <p:nvPr/>
        </p:nvGrpSpPr>
        <p:grpSpPr bwMode="auto">
          <a:xfrm>
            <a:off x="722313" y="1538288"/>
            <a:ext cx="3598862" cy="3598862"/>
            <a:chOff x="455" y="969"/>
            <a:chExt cx="2267" cy="2267"/>
          </a:xfrm>
        </p:grpSpPr>
        <p:sp>
          <p:nvSpPr>
            <p:cNvPr id="90339" name="Line 227"/>
            <p:cNvSpPr>
              <a:spLocks noChangeShapeType="1"/>
            </p:cNvSpPr>
            <p:nvPr/>
          </p:nvSpPr>
          <p:spPr bwMode="auto">
            <a:xfrm>
              <a:off x="1588" y="974"/>
              <a:ext cx="0" cy="113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0355" name="Line 243"/>
            <p:cNvSpPr>
              <a:spLocks noChangeShapeType="1"/>
            </p:cNvSpPr>
            <p:nvPr/>
          </p:nvSpPr>
          <p:spPr bwMode="auto">
            <a:xfrm>
              <a:off x="1531" y="1995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0356" name="Line 244"/>
            <p:cNvSpPr>
              <a:spLocks noChangeShapeType="1"/>
            </p:cNvSpPr>
            <p:nvPr/>
          </p:nvSpPr>
          <p:spPr bwMode="auto">
            <a:xfrm>
              <a:off x="1531" y="1768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0357" name="Line 245"/>
            <p:cNvSpPr>
              <a:spLocks noChangeShapeType="1"/>
            </p:cNvSpPr>
            <p:nvPr/>
          </p:nvSpPr>
          <p:spPr bwMode="auto">
            <a:xfrm>
              <a:off x="1531" y="1541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0358" name="Line 246"/>
            <p:cNvSpPr>
              <a:spLocks noChangeShapeType="1"/>
            </p:cNvSpPr>
            <p:nvPr/>
          </p:nvSpPr>
          <p:spPr bwMode="auto">
            <a:xfrm>
              <a:off x="1531" y="1314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0359" name="Line 247"/>
            <p:cNvSpPr>
              <a:spLocks noChangeShapeType="1"/>
            </p:cNvSpPr>
            <p:nvPr/>
          </p:nvSpPr>
          <p:spPr bwMode="auto">
            <a:xfrm>
              <a:off x="1531" y="1087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0360" name="Line 248"/>
            <p:cNvSpPr>
              <a:spLocks noChangeShapeType="1"/>
            </p:cNvSpPr>
            <p:nvPr/>
          </p:nvSpPr>
          <p:spPr bwMode="auto">
            <a:xfrm>
              <a:off x="1503" y="974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0361" name="Line 249"/>
            <p:cNvSpPr>
              <a:spLocks noChangeShapeType="1"/>
            </p:cNvSpPr>
            <p:nvPr/>
          </p:nvSpPr>
          <p:spPr bwMode="auto">
            <a:xfrm>
              <a:off x="1503" y="1201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0362" name="Line 250"/>
            <p:cNvSpPr>
              <a:spLocks noChangeShapeType="1"/>
            </p:cNvSpPr>
            <p:nvPr/>
          </p:nvSpPr>
          <p:spPr bwMode="auto">
            <a:xfrm>
              <a:off x="1503" y="1428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0363" name="Line 251"/>
            <p:cNvSpPr>
              <a:spLocks noChangeShapeType="1"/>
            </p:cNvSpPr>
            <p:nvPr/>
          </p:nvSpPr>
          <p:spPr bwMode="auto">
            <a:xfrm>
              <a:off x="1503" y="1654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0364" name="Line 252"/>
            <p:cNvSpPr>
              <a:spLocks noChangeShapeType="1"/>
            </p:cNvSpPr>
            <p:nvPr/>
          </p:nvSpPr>
          <p:spPr bwMode="auto">
            <a:xfrm>
              <a:off x="1503" y="1881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0379" name="Line 267"/>
            <p:cNvSpPr>
              <a:spLocks noChangeShapeType="1"/>
            </p:cNvSpPr>
            <p:nvPr/>
          </p:nvSpPr>
          <p:spPr bwMode="auto">
            <a:xfrm rot="7200000">
              <a:off x="2070" y="1824"/>
              <a:ext cx="0" cy="113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0380" name="Line 268"/>
            <p:cNvSpPr>
              <a:spLocks noChangeShapeType="1"/>
            </p:cNvSpPr>
            <p:nvPr/>
          </p:nvSpPr>
          <p:spPr bwMode="auto">
            <a:xfrm rot="7200000">
              <a:off x="1619" y="2164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0381" name="Line 269"/>
            <p:cNvSpPr>
              <a:spLocks noChangeShapeType="1"/>
            </p:cNvSpPr>
            <p:nvPr/>
          </p:nvSpPr>
          <p:spPr bwMode="auto">
            <a:xfrm rot="7200000">
              <a:off x="1816" y="2277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0382" name="Line 270"/>
            <p:cNvSpPr>
              <a:spLocks noChangeShapeType="1"/>
            </p:cNvSpPr>
            <p:nvPr/>
          </p:nvSpPr>
          <p:spPr bwMode="auto">
            <a:xfrm rot="7200000">
              <a:off x="2013" y="2391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0383" name="Line 271"/>
            <p:cNvSpPr>
              <a:spLocks noChangeShapeType="1"/>
            </p:cNvSpPr>
            <p:nvPr/>
          </p:nvSpPr>
          <p:spPr bwMode="auto">
            <a:xfrm rot="7200000">
              <a:off x="2209" y="2504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0384" name="Line 272"/>
            <p:cNvSpPr>
              <a:spLocks noChangeShapeType="1"/>
            </p:cNvSpPr>
            <p:nvPr/>
          </p:nvSpPr>
          <p:spPr bwMode="auto">
            <a:xfrm rot="7200000">
              <a:off x="2406" y="2618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0385" name="Line 273"/>
            <p:cNvSpPr>
              <a:spLocks noChangeShapeType="1"/>
            </p:cNvSpPr>
            <p:nvPr/>
          </p:nvSpPr>
          <p:spPr bwMode="auto">
            <a:xfrm rot="7200000">
              <a:off x="2476" y="2674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0386" name="Line 274"/>
            <p:cNvSpPr>
              <a:spLocks noChangeShapeType="1"/>
            </p:cNvSpPr>
            <p:nvPr/>
          </p:nvSpPr>
          <p:spPr bwMode="auto">
            <a:xfrm rot="7200000">
              <a:off x="2279" y="2561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0387" name="Line 275"/>
            <p:cNvSpPr>
              <a:spLocks noChangeShapeType="1"/>
            </p:cNvSpPr>
            <p:nvPr/>
          </p:nvSpPr>
          <p:spPr bwMode="auto">
            <a:xfrm rot="7200000">
              <a:off x="2082" y="2447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0388" name="Line 276"/>
            <p:cNvSpPr>
              <a:spLocks noChangeShapeType="1"/>
            </p:cNvSpPr>
            <p:nvPr/>
          </p:nvSpPr>
          <p:spPr bwMode="auto">
            <a:xfrm rot="7200000">
              <a:off x="1887" y="2334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0389" name="Line 277"/>
            <p:cNvSpPr>
              <a:spLocks noChangeShapeType="1"/>
            </p:cNvSpPr>
            <p:nvPr/>
          </p:nvSpPr>
          <p:spPr bwMode="auto">
            <a:xfrm rot="7200000">
              <a:off x="1690" y="2221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0403" name="Line 291"/>
            <p:cNvSpPr>
              <a:spLocks noChangeShapeType="1"/>
            </p:cNvSpPr>
            <p:nvPr/>
          </p:nvSpPr>
          <p:spPr bwMode="auto">
            <a:xfrm rot="-7200000">
              <a:off x="1106" y="1824"/>
              <a:ext cx="0" cy="113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0404" name="Line 292"/>
            <p:cNvSpPr>
              <a:spLocks noChangeShapeType="1"/>
            </p:cNvSpPr>
            <p:nvPr/>
          </p:nvSpPr>
          <p:spPr bwMode="auto">
            <a:xfrm rot="-7200000">
              <a:off x="1442" y="2163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0405" name="Line 293"/>
            <p:cNvSpPr>
              <a:spLocks noChangeShapeType="1"/>
            </p:cNvSpPr>
            <p:nvPr/>
          </p:nvSpPr>
          <p:spPr bwMode="auto">
            <a:xfrm rot="-7200000">
              <a:off x="1245" y="2277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0406" name="Line 294"/>
            <p:cNvSpPr>
              <a:spLocks noChangeShapeType="1"/>
            </p:cNvSpPr>
            <p:nvPr/>
          </p:nvSpPr>
          <p:spPr bwMode="auto">
            <a:xfrm rot="-7200000">
              <a:off x="1049" y="2391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0407" name="Line 295"/>
            <p:cNvSpPr>
              <a:spLocks noChangeShapeType="1"/>
            </p:cNvSpPr>
            <p:nvPr/>
          </p:nvSpPr>
          <p:spPr bwMode="auto">
            <a:xfrm rot="-7200000">
              <a:off x="852" y="2504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0408" name="Line 296"/>
            <p:cNvSpPr>
              <a:spLocks noChangeShapeType="1"/>
            </p:cNvSpPr>
            <p:nvPr/>
          </p:nvSpPr>
          <p:spPr bwMode="auto">
            <a:xfrm rot="-7200000">
              <a:off x="655" y="2617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0409" name="Line 297"/>
            <p:cNvSpPr>
              <a:spLocks noChangeShapeType="1"/>
            </p:cNvSpPr>
            <p:nvPr/>
          </p:nvSpPr>
          <p:spPr bwMode="auto">
            <a:xfrm rot="-7200000">
              <a:off x="529" y="2674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0410" name="Line 298"/>
            <p:cNvSpPr>
              <a:spLocks noChangeShapeType="1"/>
            </p:cNvSpPr>
            <p:nvPr/>
          </p:nvSpPr>
          <p:spPr bwMode="auto">
            <a:xfrm rot="-7200000">
              <a:off x="726" y="2560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0411" name="Line 299"/>
            <p:cNvSpPr>
              <a:spLocks noChangeShapeType="1"/>
            </p:cNvSpPr>
            <p:nvPr/>
          </p:nvSpPr>
          <p:spPr bwMode="auto">
            <a:xfrm rot="-7200000">
              <a:off x="923" y="2447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0412" name="Line 300"/>
            <p:cNvSpPr>
              <a:spLocks noChangeShapeType="1"/>
            </p:cNvSpPr>
            <p:nvPr/>
          </p:nvSpPr>
          <p:spPr bwMode="auto">
            <a:xfrm rot="-7200000">
              <a:off x="1118" y="2334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0413" name="Line 301"/>
            <p:cNvSpPr>
              <a:spLocks noChangeShapeType="1"/>
            </p:cNvSpPr>
            <p:nvPr/>
          </p:nvSpPr>
          <p:spPr bwMode="auto">
            <a:xfrm rot="-7200000">
              <a:off x="1315" y="2220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0416" name="Oval 304"/>
            <p:cNvSpPr>
              <a:spLocks noChangeArrowheads="1"/>
            </p:cNvSpPr>
            <p:nvPr/>
          </p:nvSpPr>
          <p:spPr bwMode="auto">
            <a:xfrm>
              <a:off x="1563" y="2083"/>
              <a:ext cx="50" cy="50"/>
            </a:xfrm>
            <a:prstGeom prst="ellipse">
              <a:avLst/>
            </a:prstGeom>
            <a:solidFill>
              <a:srgbClr val="000000"/>
            </a:solidFill>
            <a:ln w="3175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418" name="Oval 306"/>
            <p:cNvSpPr>
              <a:spLocks noChangeArrowheads="1"/>
            </p:cNvSpPr>
            <p:nvPr/>
          </p:nvSpPr>
          <p:spPr bwMode="auto">
            <a:xfrm>
              <a:off x="455" y="969"/>
              <a:ext cx="2267" cy="2267"/>
            </a:xfrm>
            <a:prstGeom prst="ellipse">
              <a:avLst/>
            </a:prstGeom>
            <a:noFill/>
            <a:ln w="3175" algn="ctr">
              <a:solidFill>
                <a:srgbClr val="0000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0463" name="Group 351"/>
          <p:cNvGrpSpPr>
            <a:grpSpLocks/>
          </p:cNvGrpSpPr>
          <p:nvPr/>
        </p:nvGrpSpPr>
        <p:grpSpPr bwMode="auto">
          <a:xfrm>
            <a:off x="5461000" y="1538288"/>
            <a:ext cx="3598863" cy="3598862"/>
            <a:chOff x="3440" y="969"/>
            <a:chExt cx="2267" cy="2267"/>
          </a:xfrm>
        </p:grpSpPr>
        <p:sp>
          <p:nvSpPr>
            <p:cNvPr id="90419" name="Line 307"/>
            <p:cNvSpPr>
              <a:spLocks noChangeShapeType="1"/>
            </p:cNvSpPr>
            <p:nvPr/>
          </p:nvSpPr>
          <p:spPr bwMode="auto">
            <a:xfrm>
              <a:off x="4573" y="974"/>
              <a:ext cx="0" cy="113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0425" name="Line 313"/>
            <p:cNvSpPr>
              <a:spLocks noChangeShapeType="1"/>
            </p:cNvSpPr>
            <p:nvPr/>
          </p:nvSpPr>
          <p:spPr bwMode="auto">
            <a:xfrm>
              <a:off x="4488" y="974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0426" name="Line 314"/>
            <p:cNvSpPr>
              <a:spLocks noChangeShapeType="1"/>
            </p:cNvSpPr>
            <p:nvPr/>
          </p:nvSpPr>
          <p:spPr bwMode="auto">
            <a:xfrm>
              <a:off x="4488" y="1201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0427" name="Line 315"/>
            <p:cNvSpPr>
              <a:spLocks noChangeShapeType="1"/>
            </p:cNvSpPr>
            <p:nvPr/>
          </p:nvSpPr>
          <p:spPr bwMode="auto">
            <a:xfrm>
              <a:off x="4488" y="1428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0428" name="Line 316"/>
            <p:cNvSpPr>
              <a:spLocks noChangeShapeType="1"/>
            </p:cNvSpPr>
            <p:nvPr/>
          </p:nvSpPr>
          <p:spPr bwMode="auto">
            <a:xfrm>
              <a:off x="4488" y="1654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0429" name="Line 317"/>
            <p:cNvSpPr>
              <a:spLocks noChangeShapeType="1"/>
            </p:cNvSpPr>
            <p:nvPr/>
          </p:nvSpPr>
          <p:spPr bwMode="auto">
            <a:xfrm>
              <a:off x="4488" y="1881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0430" name="Line 318"/>
            <p:cNvSpPr>
              <a:spLocks noChangeShapeType="1"/>
            </p:cNvSpPr>
            <p:nvPr/>
          </p:nvSpPr>
          <p:spPr bwMode="auto">
            <a:xfrm rot="7200000">
              <a:off x="5055" y="1824"/>
              <a:ext cx="0" cy="113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0436" name="Line 324"/>
            <p:cNvSpPr>
              <a:spLocks noChangeShapeType="1"/>
            </p:cNvSpPr>
            <p:nvPr/>
          </p:nvSpPr>
          <p:spPr bwMode="auto">
            <a:xfrm rot="7200000">
              <a:off x="5461" y="2674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0437" name="Line 325"/>
            <p:cNvSpPr>
              <a:spLocks noChangeShapeType="1"/>
            </p:cNvSpPr>
            <p:nvPr/>
          </p:nvSpPr>
          <p:spPr bwMode="auto">
            <a:xfrm rot="7200000">
              <a:off x="5264" y="2561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0438" name="Line 326"/>
            <p:cNvSpPr>
              <a:spLocks noChangeShapeType="1"/>
            </p:cNvSpPr>
            <p:nvPr/>
          </p:nvSpPr>
          <p:spPr bwMode="auto">
            <a:xfrm rot="7200000">
              <a:off x="5067" y="2447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0439" name="Line 327"/>
            <p:cNvSpPr>
              <a:spLocks noChangeShapeType="1"/>
            </p:cNvSpPr>
            <p:nvPr/>
          </p:nvSpPr>
          <p:spPr bwMode="auto">
            <a:xfrm rot="7200000">
              <a:off x="4872" y="2334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0440" name="Line 328"/>
            <p:cNvSpPr>
              <a:spLocks noChangeShapeType="1"/>
            </p:cNvSpPr>
            <p:nvPr/>
          </p:nvSpPr>
          <p:spPr bwMode="auto">
            <a:xfrm rot="7200000">
              <a:off x="4675" y="2221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0441" name="Line 329"/>
            <p:cNvSpPr>
              <a:spLocks noChangeShapeType="1"/>
            </p:cNvSpPr>
            <p:nvPr/>
          </p:nvSpPr>
          <p:spPr bwMode="auto">
            <a:xfrm rot="-7200000">
              <a:off x="4091" y="1824"/>
              <a:ext cx="0" cy="113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0447" name="Line 335"/>
            <p:cNvSpPr>
              <a:spLocks noChangeShapeType="1"/>
            </p:cNvSpPr>
            <p:nvPr/>
          </p:nvSpPr>
          <p:spPr bwMode="auto">
            <a:xfrm rot="-7200000">
              <a:off x="3514" y="2674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0448" name="Line 336"/>
            <p:cNvSpPr>
              <a:spLocks noChangeShapeType="1"/>
            </p:cNvSpPr>
            <p:nvPr/>
          </p:nvSpPr>
          <p:spPr bwMode="auto">
            <a:xfrm rot="-7200000">
              <a:off x="3711" y="2560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0449" name="Line 337"/>
            <p:cNvSpPr>
              <a:spLocks noChangeShapeType="1"/>
            </p:cNvSpPr>
            <p:nvPr/>
          </p:nvSpPr>
          <p:spPr bwMode="auto">
            <a:xfrm rot="-7200000">
              <a:off x="3908" y="2447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0450" name="Line 338"/>
            <p:cNvSpPr>
              <a:spLocks noChangeShapeType="1"/>
            </p:cNvSpPr>
            <p:nvPr/>
          </p:nvSpPr>
          <p:spPr bwMode="auto">
            <a:xfrm rot="-7200000">
              <a:off x="4103" y="2334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0451" name="Line 339"/>
            <p:cNvSpPr>
              <a:spLocks noChangeShapeType="1"/>
            </p:cNvSpPr>
            <p:nvPr/>
          </p:nvSpPr>
          <p:spPr bwMode="auto">
            <a:xfrm rot="-7200000">
              <a:off x="4300" y="2220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0452" name="Oval 340"/>
            <p:cNvSpPr>
              <a:spLocks noChangeArrowheads="1"/>
            </p:cNvSpPr>
            <p:nvPr/>
          </p:nvSpPr>
          <p:spPr bwMode="auto">
            <a:xfrm>
              <a:off x="4548" y="2083"/>
              <a:ext cx="50" cy="50"/>
            </a:xfrm>
            <a:prstGeom prst="ellipse">
              <a:avLst/>
            </a:prstGeom>
            <a:solidFill>
              <a:srgbClr val="000000"/>
            </a:solidFill>
            <a:ln w="3175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453" name="Oval 341"/>
            <p:cNvSpPr>
              <a:spLocks noChangeArrowheads="1"/>
            </p:cNvSpPr>
            <p:nvPr/>
          </p:nvSpPr>
          <p:spPr bwMode="auto">
            <a:xfrm>
              <a:off x="3440" y="969"/>
              <a:ext cx="2267" cy="2267"/>
            </a:xfrm>
            <a:prstGeom prst="ellipse">
              <a:avLst/>
            </a:prstGeom>
            <a:noFill/>
            <a:ln w="3175" algn="ctr">
              <a:solidFill>
                <a:srgbClr val="0000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90454" name="Freeform 342"/>
          <p:cNvSpPr>
            <a:spLocks/>
          </p:cNvSpPr>
          <p:nvPr/>
        </p:nvSpPr>
        <p:spPr bwMode="auto">
          <a:xfrm>
            <a:off x="992188" y="1898650"/>
            <a:ext cx="2611437" cy="2339975"/>
          </a:xfrm>
          <a:custGeom>
            <a:avLst/>
            <a:gdLst>
              <a:gd name="T0" fmla="*/ 0 w 1645"/>
              <a:gd name="T1" fmla="*/ 1474 h 1474"/>
              <a:gd name="T2" fmla="*/ 964 w 1645"/>
              <a:gd name="T3" fmla="*/ 0 h 1474"/>
              <a:gd name="T4" fmla="*/ 1645 w 1645"/>
              <a:gd name="T5" fmla="*/ 1304 h 1474"/>
              <a:gd name="T6" fmla="*/ 0 w 1645"/>
              <a:gd name="T7" fmla="*/ 1474 h 14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45" h="1474">
                <a:moveTo>
                  <a:pt x="0" y="1474"/>
                </a:moveTo>
                <a:lnTo>
                  <a:pt x="964" y="0"/>
                </a:lnTo>
                <a:lnTo>
                  <a:pt x="1645" y="1304"/>
                </a:lnTo>
                <a:lnTo>
                  <a:pt x="0" y="1474"/>
                </a:lnTo>
                <a:close/>
              </a:path>
            </a:pathLst>
          </a:custGeom>
          <a:solidFill>
            <a:srgbClr val="3366FF">
              <a:alpha val="80000"/>
            </a:srgbClr>
          </a:solidFill>
          <a:ln w="38100" cap="flat" cmpd="sng">
            <a:solidFill>
              <a:srgbClr val="3366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90455" name="Freeform 343"/>
          <p:cNvSpPr>
            <a:spLocks/>
          </p:cNvSpPr>
          <p:nvPr/>
        </p:nvSpPr>
        <p:spPr bwMode="auto">
          <a:xfrm>
            <a:off x="6015038" y="2624138"/>
            <a:ext cx="2790825" cy="1614487"/>
          </a:xfrm>
          <a:custGeom>
            <a:avLst/>
            <a:gdLst>
              <a:gd name="T0" fmla="*/ 0 w 1758"/>
              <a:gd name="T1" fmla="*/ 904 h 1017"/>
              <a:gd name="T2" fmla="*/ 783 w 1758"/>
              <a:gd name="T3" fmla="*/ 0 h 1017"/>
              <a:gd name="T4" fmla="*/ 1758 w 1758"/>
              <a:gd name="T5" fmla="*/ 1017 h 1017"/>
              <a:gd name="T6" fmla="*/ 0 w 1758"/>
              <a:gd name="T7" fmla="*/ 904 h 10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58" h="1017">
                <a:moveTo>
                  <a:pt x="0" y="904"/>
                </a:moveTo>
                <a:lnTo>
                  <a:pt x="783" y="0"/>
                </a:lnTo>
                <a:lnTo>
                  <a:pt x="1758" y="1017"/>
                </a:lnTo>
                <a:lnTo>
                  <a:pt x="0" y="904"/>
                </a:lnTo>
                <a:close/>
              </a:path>
            </a:pathLst>
          </a:custGeom>
          <a:solidFill>
            <a:srgbClr val="FF3399">
              <a:alpha val="80000"/>
            </a:srgbClr>
          </a:solidFill>
          <a:ln w="38100" cap="flat" cmpd="sng">
            <a:solidFill>
              <a:srgbClr val="FF3399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90456" name="Text Box 344"/>
          <p:cNvSpPr txBox="1">
            <a:spLocks noChangeArrowheads="1"/>
          </p:cNvSpPr>
          <p:nvPr/>
        </p:nvSpPr>
        <p:spPr bwMode="auto">
          <a:xfrm>
            <a:off x="2208213" y="1223963"/>
            <a:ext cx="6413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200" b="1">
                <a:ea typeface="メイリオ" pitchFamily="50" charset="-128"/>
                <a:cs typeface="メイリオ" pitchFamily="50" charset="-128"/>
              </a:rPr>
              <a:t>項目①</a:t>
            </a:r>
          </a:p>
        </p:txBody>
      </p:sp>
      <p:sp>
        <p:nvSpPr>
          <p:cNvPr id="90457" name="Text Box 345"/>
          <p:cNvSpPr txBox="1">
            <a:spLocks noChangeArrowheads="1"/>
          </p:cNvSpPr>
          <p:nvPr/>
        </p:nvSpPr>
        <p:spPr bwMode="auto">
          <a:xfrm>
            <a:off x="4052888" y="4238625"/>
            <a:ext cx="6413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ja-JP" altLang="en-US" sz="1200" b="1">
                <a:ea typeface="メイリオ" pitchFamily="50" charset="-128"/>
                <a:cs typeface="メイリオ" pitchFamily="50" charset="-128"/>
              </a:rPr>
              <a:t>項目③</a:t>
            </a:r>
          </a:p>
        </p:txBody>
      </p:sp>
      <p:sp>
        <p:nvSpPr>
          <p:cNvPr id="90458" name="Text Box 346"/>
          <p:cNvSpPr txBox="1">
            <a:spLocks noChangeArrowheads="1"/>
          </p:cNvSpPr>
          <p:nvPr/>
        </p:nvSpPr>
        <p:spPr bwMode="auto">
          <a:xfrm>
            <a:off x="407988" y="4238625"/>
            <a:ext cx="6413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/>
            <a:r>
              <a:rPr lang="ja-JP" altLang="en-US" sz="1200" b="1">
                <a:ea typeface="メイリオ" pitchFamily="50" charset="-128"/>
                <a:cs typeface="メイリオ" pitchFamily="50" charset="-128"/>
              </a:rPr>
              <a:t>項目②</a:t>
            </a:r>
          </a:p>
        </p:txBody>
      </p:sp>
      <p:sp>
        <p:nvSpPr>
          <p:cNvPr id="90459" name="Text Box 347"/>
          <p:cNvSpPr txBox="1">
            <a:spLocks noChangeArrowheads="1"/>
          </p:cNvSpPr>
          <p:nvPr/>
        </p:nvSpPr>
        <p:spPr bwMode="auto">
          <a:xfrm>
            <a:off x="6932613" y="1223963"/>
            <a:ext cx="6413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200" b="1">
                <a:ea typeface="メイリオ" pitchFamily="50" charset="-128"/>
                <a:cs typeface="メイリオ" pitchFamily="50" charset="-128"/>
              </a:rPr>
              <a:t>項目①</a:t>
            </a:r>
          </a:p>
        </p:txBody>
      </p:sp>
      <p:sp>
        <p:nvSpPr>
          <p:cNvPr id="90460" name="Text Box 348"/>
          <p:cNvSpPr txBox="1">
            <a:spLocks noChangeArrowheads="1"/>
          </p:cNvSpPr>
          <p:nvPr/>
        </p:nvSpPr>
        <p:spPr bwMode="auto">
          <a:xfrm>
            <a:off x="8777288" y="4238625"/>
            <a:ext cx="6413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ja-JP" altLang="en-US" sz="1200" b="1">
                <a:ea typeface="メイリオ" pitchFamily="50" charset="-128"/>
                <a:cs typeface="メイリオ" pitchFamily="50" charset="-128"/>
              </a:rPr>
              <a:t>項目③</a:t>
            </a:r>
          </a:p>
        </p:txBody>
      </p:sp>
      <p:sp>
        <p:nvSpPr>
          <p:cNvPr id="90461" name="Text Box 349"/>
          <p:cNvSpPr txBox="1">
            <a:spLocks noChangeArrowheads="1"/>
          </p:cNvSpPr>
          <p:nvPr/>
        </p:nvSpPr>
        <p:spPr bwMode="auto">
          <a:xfrm>
            <a:off x="5132388" y="4238625"/>
            <a:ext cx="6413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/>
            <a:r>
              <a:rPr lang="ja-JP" altLang="en-US" sz="1200" b="1">
                <a:ea typeface="メイリオ" pitchFamily="50" charset="-128"/>
                <a:cs typeface="メイリオ" pitchFamily="50" charset="-128"/>
              </a:rPr>
              <a:t>項目②</a:t>
            </a:r>
          </a:p>
        </p:txBody>
      </p:sp>
    </p:spTree>
    <p:extLst>
      <p:ext uri="{BB962C8B-B14F-4D97-AF65-F5344CB8AC3E}">
        <p14:creationId xmlns:p14="http://schemas.microsoft.com/office/powerpoint/2010/main" val="21644372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4872" name="Group 184"/>
          <p:cNvGrpSpPr>
            <a:grpSpLocks/>
          </p:cNvGrpSpPr>
          <p:nvPr/>
        </p:nvGrpSpPr>
        <p:grpSpPr bwMode="auto">
          <a:xfrm>
            <a:off x="722313" y="1538288"/>
            <a:ext cx="3600450" cy="3600450"/>
            <a:chOff x="455" y="969"/>
            <a:chExt cx="2268" cy="2268"/>
          </a:xfrm>
        </p:grpSpPr>
        <p:grpSp>
          <p:nvGrpSpPr>
            <p:cNvPr id="114755" name="Group 67"/>
            <p:cNvGrpSpPr>
              <a:grpSpLocks/>
            </p:cNvGrpSpPr>
            <p:nvPr/>
          </p:nvGrpSpPr>
          <p:grpSpPr bwMode="auto">
            <a:xfrm>
              <a:off x="1503" y="974"/>
              <a:ext cx="170" cy="1134"/>
              <a:chOff x="1503" y="974"/>
              <a:chExt cx="170" cy="1134"/>
            </a:xfrm>
          </p:grpSpPr>
          <p:sp>
            <p:nvSpPr>
              <p:cNvPr id="114720" name="Line 32"/>
              <p:cNvSpPr>
                <a:spLocks noChangeShapeType="1"/>
              </p:cNvSpPr>
              <p:nvPr/>
            </p:nvSpPr>
            <p:spPr bwMode="auto">
              <a:xfrm>
                <a:off x="1588" y="974"/>
                <a:ext cx="0" cy="1134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4721" name="Line 33"/>
              <p:cNvSpPr>
                <a:spLocks noChangeShapeType="1"/>
              </p:cNvSpPr>
              <p:nvPr/>
            </p:nvSpPr>
            <p:spPr bwMode="auto">
              <a:xfrm>
                <a:off x="1531" y="1995"/>
                <a:ext cx="114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4722" name="Line 34"/>
              <p:cNvSpPr>
                <a:spLocks noChangeShapeType="1"/>
              </p:cNvSpPr>
              <p:nvPr/>
            </p:nvSpPr>
            <p:spPr bwMode="auto">
              <a:xfrm>
                <a:off x="1531" y="1768"/>
                <a:ext cx="114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4723" name="Line 35"/>
              <p:cNvSpPr>
                <a:spLocks noChangeShapeType="1"/>
              </p:cNvSpPr>
              <p:nvPr/>
            </p:nvSpPr>
            <p:spPr bwMode="auto">
              <a:xfrm>
                <a:off x="1531" y="1541"/>
                <a:ext cx="114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4724" name="Line 36"/>
              <p:cNvSpPr>
                <a:spLocks noChangeShapeType="1"/>
              </p:cNvSpPr>
              <p:nvPr/>
            </p:nvSpPr>
            <p:spPr bwMode="auto">
              <a:xfrm>
                <a:off x="1531" y="1314"/>
                <a:ext cx="114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4725" name="Line 37"/>
              <p:cNvSpPr>
                <a:spLocks noChangeShapeType="1"/>
              </p:cNvSpPr>
              <p:nvPr/>
            </p:nvSpPr>
            <p:spPr bwMode="auto">
              <a:xfrm>
                <a:off x="1531" y="1087"/>
                <a:ext cx="114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4726" name="Line 38"/>
              <p:cNvSpPr>
                <a:spLocks noChangeShapeType="1"/>
              </p:cNvSpPr>
              <p:nvPr/>
            </p:nvSpPr>
            <p:spPr bwMode="auto">
              <a:xfrm>
                <a:off x="1503" y="974"/>
                <a:ext cx="17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4727" name="Line 39"/>
              <p:cNvSpPr>
                <a:spLocks noChangeShapeType="1"/>
              </p:cNvSpPr>
              <p:nvPr/>
            </p:nvSpPr>
            <p:spPr bwMode="auto">
              <a:xfrm>
                <a:off x="1503" y="1201"/>
                <a:ext cx="17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4728" name="Line 40"/>
              <p:cNvSpPr>
                <a:spLocks noChangeShapeType="1"/>
              </p:cNvSpPr>
              <p:nvPr/>
            </p:nvSpPr>
            <p:spPr bwMode="auto">
              <a:xfrm>
                <a:off x="1503" y="1428"/>
                <a:ext cx="17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4729" name="Line 41"/>
              <p:cNvSpPr>
                <a:spLocks noChangeShapeType="1"/>
              </p:cNvSpPr>
              <p:nvPr/>
            </p:nvSpPr>
            <p:spPr bwMode="auto">
              <a:xfrm>
                <a:off x="1503" y="1654"/>
                <a:ext cx="17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4730" name="Line 42"/>
              <p:cNvSpPr>
                <a:spLocks noChangeShapeType="1"/>
              </p:cNvSpPr>
              <p:nvPr/>
            </p:nvSpPr>
            <p:spPr bwMode="auto">
              <a:xfrm>
                <a:off x="1503" y="1881"/>
                <a:ext cx="17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114753" name="Oval 65"/>
            <p:cNvSpPr>
              <a:spLocks noChangeArrowheads="1"/>
            </p:cNvSpPr>
            <p:nvPr/>
          </p:nvSpPr>
          <p:spPr bwMode="auto">
            <a:xfrm>
              <a:off x="1563" y="2083"/>
              <a:ext cx="50" cy="50"/>
            </a:xfrm>
            <a:prstGeom prst="ellipse">
              <a:avLst/>
            </a:prstGeom>
            <a:solidFill>
              <a:srgbClr val="000000"/>
            </a:solidFill>
            <a:ln w="3175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4754" name="Oval 66"/>
            <p:cNvSpPr>
              <a:spLocks noChangeArrowheads="1"/>
            </p:cNvSpPr>
            <p:nvPr/>
          </p:nvSpPr>
          <p:spPr bwMode="auto">
            <a:xfrm>
              <a:off x="455" y="969"/>
              <a:ext cx="2267" cy="2267"/>
            </a:xfrm>
            <a:prstGeom prst="ellipse">
              <a:avLst/>
            </a:prstGeom>
            <a:noFill/>
            <a:ln w="3175" algn="ctr">
              <a:solidFill>
                <a:srgbClr val="0000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14756" name="Group 68"/>
            <p:cNvGrpSpPr>
              <a:grpSpLocks/>
            </p:cNvGrpSpPr>
            <p:nvPr/>
          </p:nvGrpSpPr>
          <p:grpSpPr bwMode="auto">
            <a:xfrm rot="5400000">
              <a:off x="2071" y="1536"/>
              <a:ext cx="170" cy="1134"/>
              <a:chOff x="1503" y="974"/>
              <a:chExt cx="170" cy="1134"/>
            </a:xfrm>
          </p:grpSpPr>
          <p:sp>
            <p:nvSpPr>
              <p:cNvPr id="114757" name="Line 69"/>
              <p:cNvSpPr>
                <a:spLocks noChangeShapeType="1"/>
              </p:cNvSpPr>
              <p:nvPr/>
            </p:nvSpPr>
            <p:spPr bwMode="auto">
              <a:xfrm>
                <a:off x="1588" y="974"/>
                <a:ext cx="0" cy="1134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4758" name="Line 70"/>
              <p:cNvSpPr>
                <a:spLocks noChangeShapeType="1"/>
              </p:cNvSpPr>
              <p:nvPr/>
            </p:nvSpPr>
            <p:spPr bwMode="auto">
              <a:xfrm>
                <a:off x="1531" y="1995"/>
                <a:ext cx="114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4759" name="Line 71"/>
              <p:cNvSpPr>
                <a:spLocks noChangeShapeType="1"/>
              </p:cNvSpPr>
              <p:nvPr/>
            </p:nvSpPr>
            <p:spPr bwMode="auto">
              <a:xfrm>
                <a:off x="1531" y="1768"/>
                <a:ext cx="114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4760" name="Line 72"/>
              <p:cNvSpPr>
                <a:spLocks noChangeShapeType="1"/>
              </p:cNvSpPr>
              <p:nvPr/>
            </p:nvSpPr>
            <p:spPr bwMode="auto">
              <a:xfrm>
                <a:off x="1531" y="1541"/>
                <a:ext cx="114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4761" name="Line 73"/>
              <p:cNvSpPr>
                <a:spLocks noChangeShapeType="1"/>
              </p:cNvSpPr>
              <p:nvPr/>
            </p:nvSpPr>
            <p:spPr bwMode="auto">
              <a:xfrm>
                <a:off x="1531" y="1314"/>
                <a:ext cx="114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4762" name="Line 74"/>
              <p:cNvSpPr>
                <a:spLocks noChangeShapeType="1"/>
              </p:cNvSpPr>
              <p:nvPr/>
            </p:nvSpPr>
            <p:spPr bwMode="auto">
              <a:xfrm>
                <a:off x="1531" y="1087"/>
                <a:ext cx="114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4763" name="Line 75"/>
              <p:cNvSpPr>
                <a:spLocks noChangeShapeType="1"/>
              </p:cNvSpPr>
              <p:nvPr/>
            </p:nvSpPr>
            <p:spPr bwMode="auto">
              <a:xfrm>
                <a:off x="1503" y="974"/>
                <a:ext cx="17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4764" name="Line 76"/>
              <p:cNvSpPr>
                <a:spLocks noChangeShapeType="1"/>
              </p:cNvSpPr>
              <p:nvPr/>
            </p:nvSpPr>
            <p:spPr bwMode="auto">
              <a:xfrm>
                <a:off x="1503" y="1201"/>
                <a:ext cx="17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4765" name="Line 77"/>
              <p:cNvSpPr>
                <a:spLocks noChangeShapeType="1"/>
              </p:cNvSpPr>
              <p:nvPr/>
            </p:nvSpPr>
            <p:spPr bwMode="auto">
              <a:xfrm>
                <a:off x="1503" y="1428"/>
                <a:ext cx="17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4766" name="Line 78"/>
              <p:cNvSpPr>
                <a:spLocks noChangeShapeType="1"/>
              </p:cNvSpPr>
              <p:nvPr/>
            </p:nvSpPr>
            <p:spPr bwMode="auto">
              <a:xfrm>
                <a:off x="1503" y="1654"/>
                <a:ext cx="17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4767" name="Line 79"/>
              <p:cNvSpPr>
                <a:spLocks noChangeShapeType="1"/>
              </p:cNvSpPr>
              <p:nvPr/>
            </p:nvSpPr>
            <p:spPr bwMode="auto">
              <a:xfrm>
                <a:off x="1503" y="1881"/>
                <a:ext cx="17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14768" name="Group 80"/>
            <p:cNvGrpSpPr>
              <a:grpSpLocks/>
            </p:cNvGrpSpPr>
            <p:nvPr/>
          </p:nvGrpSpPr>
          <p:grpSpPr bwMode="auto">
            <a:xfrm rot="-5400000">
              <a:off x="937" y="1536"/>
              <a:ext cx="170" cy="1134"/>
              <a:chOff x="1503" y="974"/>
              <a:chExt cx="170" cy="1134"/>
            </a:xfrm>
          </p:grpSpPr>
          <p:sp>
            <p:nvSpPr>
              <p:cNvPr id="114769" name="Line 81"/>
              <p:cNvSpPr>
                <a:spLocks noChangeShapeType="1"/>
              </p:cNvSpPr>
              <p:nvPr/>
            </p:nvSpPr>
            <p:spPr bwMode="auto">
              <a:xfrm>
                <a:off x="1588" y="974"/>
                <a:ext cx="0" cy="1134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4770" name="Line 82"/>
              <p:cNvSpPr>
                <a:spLocks noChangeShapeType="1"/>
              </p:cNvSpPr>
              <p:nvPr/>
            </p:nvSpPr>
            <p:spPr bwMode="auto">
              <a:xfrm>
                <a:off x="1531" y="1995"/>
                <a:ext cx="114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4771" name="Line 83"/>
              <p:cNvSpPr>
                <a:spLocks noChangeShapeType="1"/>
              </p:cNvSpPr>
              <p:nvPr/>
            </p:nvSpPr>
            <p:spPr bwMode="auto">
              <a:xfrm>
                <a:off x="1531" y="1768"/>
                <a:ext cx="114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4772" name="Line 84"/>
              <p:cNvSpPr>
                <a:spLocks noChangeShapeType="1"/>
              </p:cNvSpPr>
              <p:nvPr/>
            </p:nvSpPr>
            <p:spPr bwMode="auto">
              <a:xfrm>
                <a:off x="1531" y="1541"/>
                <a:ext cx="114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4773" name="Line 85"/>
              <p:cNvSpPr>
                <a:spLocks noChangeShapeType="1"/>
              </p:cNvSpPr>
              <p:nvPr/>
            </p:nvSpPr>
            <p:spPr bwMode="auto">
              <a:xfrm>
                <a:off x="1531" y="1314"/>
                <a:ext cx="114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4774" name="Line 86"/>
              <p:cNvSpPr>
                <a:spLocks noChangeShapeType="1"/>
              </p:cNvSpPr>
              <p:nvPr/>
            </p:nvSpPr>
            <p:spPr bwMode="auto">
              <a:xfrm>
                <a:off x="1531" y="1087"/>
                <a:ext cx="114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4775" name="Line 87"/>
              <p:cNvSpPr>
                <a:spLocks noChangeShapeType="1"/>
              </p:cNvSpPr>
              <p:nvPr/>
            </p:nvSpPr>
            <p:spPr bwMode="auto">
              <a:xfrm>
                <a:off x="1503" y="974"/>
                <a:ext cx="17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4776" name="Line 88"/>
              <p:cNvSpPr>
                <a:spLocks noChangeShapeType="1"/>
              </p:cNvSpPr>
              <p:nvPr/>
            </p:nvSpPr>
            <p:spPr bwMode="auto">
              <a:xfrm>
                <a:off x="1503" y="1201"/>
                <a:ext cx="17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4777" name="Line 89"/>
              <p:cNvSpPr>
                <a:spLocks noChangeShapeType="1"/>
              </p:cNvSpPr>
              <p:nvPr/>
            </p:nvSpPr>
            <p:spPr bwMode="auto">
              <a:xfrm>
                <a:off x="1503" y="1428"/>
                <a:ext cx="17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4778" name="Line 90"/>
              <p:cNvSpPr>
                <a:spLocks noChangeShapeType="1"/>
              </p:cNvSpPr>
              <p:nvPr/>
            </p:nvSpPr>
            <p:spPr bwMode="auto">
              <a:xfrm>
                <a:off x="1503" y="1654"/>
                <a:ext cx="17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4779" name="Line 91"/>
              <p:cNvSpPr>
                <a:spLocks noChangeShapeType="1"/>
              </p:cNvSpPr>
              <p:nvPr/>
            </p:nvSpPr>
            <p:spPr bwMode="auto">
              <a:xfrm>
                <a:off x="1503" y="1881"/>
                <a:ext cx="17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14780" name="Group 92"/>
            <p:cNvGrpSpPr>
              <a:grpSpLocks/>
            </p:cNvGrpSpPr>
            <p:nvPr/>
          </p:nvGrpSpPr>
          <p:grpSpPr bwMode="auto">
            <a:xfrm rot="-10800000">
              <a:off x="1504" y="2103"/>
              <a:ext cx="170" cy="1134"/>
              <a:chOff x="1503" y="974"/>
              <a:chExt cx="170" cy="1134"/>
            </a:xfrm>
          </p:grpSpPr>
          <p:sp>
            <p:nvSpPr>
              <p:cNvPr id="114781" name="Line 93"/>
              <p:cNvSpPr>
                <a:spLocks noChangeShapeType="1"/>
              </p:cNvSpPr>
              <p:nvPr/>
            </p:nvSpPr>
            <p:spPr bwMode="auto">
              <a:xfrm>
                <a:off x="1588" y="974"/>
                <a:ext cx="0" cy="1134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4782" name="Line 94"/>
              <p:cNvSpPr>
                <a:spLocks noChangeShapeType="1"/>
              </p:cNvSpPr>
              <p:nvPr/>
            </p:nvSpPr>
            <p:spPr bwMode="auto">
              <a:xfrm>
                <a:off x="1531" y="1995"/>
                <a:ext cx="114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4783" name="Line 95"/>
              <p:cNvSpPr>
                <a:spLocks noChangeShapeType="1"/>
              </p:cNvSpPr>
              <p:nvPr/>
            </p:nvSpPr>
            <p:spPr bwMode="auto">
              <a:xfrm>
                <a:off x="1531" y="1768"/>
                <a:ext cx="114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4784" name="Line 96"/>
              <p:cNvSpPr>
                <a:spLocks noChangeShapeType="1"/>
              </p:cNvSpPr>
              <p:nvPr/>
            </p:nvSpPr>
            <p:spPr bwMode="auto">
              <a:xfrm>
                <a:off x="1531" y="1541"/>
                <a:ext cx="114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4785" name="Line 97"/>
              <p:cNvSpPr>
                <a:spLocks noChangeShapeType="1"/>
              </p:cNvSpPr>
              <p:nvPr/>
            </p:nvSpPr>
            <p:spPr bwMode="auto">
              <a:xfrm>
                <a:off x="1531" y="1314"/>
                <a:ext cx="114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4786" name="Line 98"/>
              <p:cNvSpPr>
                <a:spLocks noChangeShapeType="1"/>
              </p:cNvSpPr>
              <p:nvPr/>
            </p:nvSpPr>
            <p:spPr bwMode="auto">
              <a:xfrm>
                <a:off x="1531" y="1087"/>
                <a:ext cx="114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4787" name="Line 99"/>
              <p:cNvSpPr>
                <a:spLocks noChangeShapeType="1"/>
              </p:cNvSpPr>
              <p:nvPr/>
            </p:nvSpPr>
            <p:spPr bwMode="auto">
              <a:xfrm>
                <a:off x="1503" y="974"/>
                <a:ext cx="17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4788" name="Line 100"/>
              <p:cNvSpPr>
                <a:spLocks noChangeShapeType="1"/>
              </p:cNvSpPr>
              <p:nvPr/>
            </p:nvSpPr>
            <p:spPr bwMode="auto">
              <a:xfrm>
                <a:off x="1503" y="1201"/>
                <a:ext cx="17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4789" name="Line 101"/>
              <p:cNvSpPr>
                <a:spLocks noChangeShapeType="1"/>
              </p:cNvSpPr>
              <p:nvPr/>
            </p:nvSpPr>
            <p:spPr bwMode="auto">
              <a:xfrm>
                <a:off x="1503" y="1428"/>
                <a:ext cx="17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4790" name="Line 102"/>
              <p:cNvSpPr>
                <a:spLocks noChangeShapeType="1"/>
              </p:cNvSpPr>
              <p:nvPr/>
            </p:nvSpPr>
            <p:spPr bwMode="auto">
              <a:xfrm>
                <a:off x="1503" y="1654"/>
                <a:ext cx="17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4791" name="Line 103"/>
              <p:cNvSpPr>
                <a:spLocks noChangeShapeType="1"/>
              </p:cNvSpPr>
              <p:nvPr/>
            </p:nvSpPr>
            <p:spPr bwMode="auto">
              <a:xfrm>
                <a:off x="1503" y="1881"/>
                <a:ext cx="17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114871" name="Group 183"/>
          <p:cNvGrpSpPr>
            <a:grpSpLocks/>
          </p:cNvGrpSpPr>
          <p:nvPr/>
        </p:nvGrpSpPr>
        <p:grpSpPr bwMode="auto">
          <a:xfrm>
            <a:off x="5448300" y="1538288"/>
            <a:ext cx="3611563" cy="3600450"/>
            <a:chOff x="3432" y="969"/>
            <a:chExt cx="2275" cy="2268"/>
          </a:xfrm>
        </p:grpSpPr>
        <p:sp>
          <p:nvSpPr>
            <p:cNvPr id="114812" name="Oval 124"/>
            <p:cNvSpPr>
              <a:spLocks noChangeArrowheads="1"/>
            </p:cNvSpPr>
            <p:nvPr/>
          </p:nvSpPr>
          <p:spPr bwMode="auto">
            <a:xfrm>
              <a:off x="3440" y="969"/>
              <a:ext cx="2267" cy="2267"/>
            </a:xfrm>
            <a:prstGeom prst="ellipse">
              <a:avLst/>
            </a:prstGeom>
            <a:noFill/>
            <a:ln w="3175" algn="ctr">
              <a:solidFill>
                <a:srgbClr val="0000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4814" name="Line 126"/>
            <p:cNvSpPr>
              <a:spLocks noChangeShapeType="1"/>
            </p:cNvSpPr>
            <p:nvPr/>
          </p:nvSpPr>
          <p:spPr bwMode="auto">
            <a:xfrm>
              <a:off x="4565" y="974"/>
              <a:ext cx="0" cy="113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820" name="Line 132"/>
            <p:cNvSpPr>
              <a:spLocks noChangeShapeType="1"/>
            </p:cNvSpPr>
            <p:nvPr/>
          </p:nvSpPr>
          <p:spPr bwMode="auto">
            <a:xfrm>
              <a:off x="4480" y="974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821" name="Line 133"/>
            <p:cNvSpPr>
              <a:spLocks noChangeShapeType="1"/>
            </p:cNvSpPr>
            <p:nvPr/>
          </p:nvSpPr>
          <p:spPr bwMode="auto">
            <a:xfrm>
              <a:off x="4480" y="1201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822" name="Line 134"/>
            <p:cNvSpPr>
              <a:spLocks noChangeShapeType="1"/>
            </p:cNvSpPr>
            <p:nvPr/>
          </p:nvSpPr>
          <p:spPr bwMode="auto">
            <a:xfrm>
              <a:off x="4480" y="1428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823" name="Line 135"/>
            <p:cNvSpPr>
              <a:spLocks noChangeShapeType="1"/>
            </p:cNvSpPr>
            <p:nvPr/>
          </p:nvSpPr>
          <p:spPr bwMode="auto">
            <a:xfrm>
              <a:off x="4480" y="1654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824" name="Line 136"/>
            <p:cNvSpPr>
              <a:spLocks noChangeShapeType="1"/>
            </p:cNvSpPr>
            <p:nvPr/>
          </p:nvSpPr>
          <p:spPr bwMode="auto">
            <a:xfrm>
              <a:off x="4480" y="1881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825" name="Oval 137"/>
            <p:cNvSpPr>
              <a:spLocks noChangeArrowheads="1"/>
            </p:cNvSpPr>
            <p:nvPr/>
          </p:nvSpPr>
          <p:spPr bwMode="auto">
            <a:xfrm>
              <a:off x="4540" y="2083"/>
              <a:ext cx="50" cy="50"/>
            </a:xfrm>
            <a:prstGeom prst="ellipse">
              <a:avLst/>
            </a:prstGeom>
            <a:solidFill>
              <a:srgbClr val="000000"/>
            </a:solidFill>
            <a:ln w="3175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4828" name="Line 140"/>
            <p:cNvSpPr>
              <a:spLocks noChangeShapeType="1"/>
            </p:cNvSpPr>
            <p:nvPr/>
          </p:nvSpPr>
          <p:spPr bwMode="auto">
            <a:xfrm rot="5400000">
              <a:off x="5133" y="1536"/>
              <a:ext cx="0" cy="113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834" name="Line 146"/>
            <p:cNvSpPr>
              <a:spLocks noChangeShapeType="1"/>
            </p:cNvSpPr>
            <p:nvPr/>
          </p:nvSpPr>
          <p:spPr bwMode="auto">
            <a:xfrm rot="5400000">
              <a:off x="5615" y="2103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835" name="Line 147"/>
            <p:cNvSpPr>
              <a:spLocks noChangeShapeType="1"/>
            </p:cNvSpPr>
            <p:nvPr/>
          </p:nvSpPr>
          <p:spPr bwMode="auto">
            <a:xfrm rot="5400000">
              <a:off x="5388" y="2103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836" name="Line 148"/>
            <p:cNvSpPr>
              <a:spLocks noChangeShapeType="1"/>
            </p:cNvSpPr>
            <p:nvPr/>
          </p:nvSpPr>
          <p:spPr bwMode="auto">
            <a:xfrm rot="5400000">
              <a:off x="5161" y="2103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837" name="Line 149"/>
            <p:cNvSpPr>
              <a:spLocks noChangeShapeType="1"/>
            </p:cNvSpPr>
            <p:nvPr/>
          </p:nvSpPr>
          <p:spPr bwMode="auto">
            <a:xfrm rot="5400000">
              <a:off x="4935" y="2103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838" name="Line 150"/>
            <p:cNvSpPr>
              <a:spLocks noChangeShapeType="1"/>
            </p:cNvSpPr>
            <p:nvPr/>
          </p:nvSpPr>
          <p:spPr bwMode="auto">
            <a:xfrm rot="5400000">
              <a:off x="4708" y="2103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840" name="Line 152"/>
            <p:cNvSpPr>
              <a:spLocks noChangeShapeType="1"/>
            </p:cNvSpPr>
            <p:nvPr/>
          </p:nvSpPr>
          <p:spPr bwMode="auto">
            <a:xfrm rot="-5400000">
              <a:off x="3999" y="1536"/>
              <a:ext cx="0" cy="113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846" name="Line 158"/>
            <p:cNvSpPr>
              <a:spLocks noChangeShapeType="1"/>
            </p:cNvSpPr>
            <p:nvPr/>
          </p:nvSpPr>
          <p:spPr bwMode="auto">
            <a:xfrm rot="-5400000">
              <a:off x="3347" y="2103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847" name="Line 159"/>
            <p:cNvSpPr>
              <a:spLocks noChangeShapeType="1"/>
            </p:cNvSpPr>
            <p:nvPr/>
          </p:nvSpPr>
          <p:spPr bwMode="auto">
            <a:xfrm rot="-5400000">
              <a:off x="3574" y="2103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848" name="Line 160"/>
            <p:cNvSpPr>
              <a:spLocks noChangeShapeType="1"/>
            </p:cNvSpPr>
            <p:nvPr/>
          </p:nvSpPr>
          <p:spPr bwMode="auto">
            <a:xfrm rot="-5400000">
              <a:off x="3801" y="2103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849" name="Line 161"/>
            <p:cNvSpPr>
              <a:spLocks noChangeShapeType="1"/>
            </p:cNvSpPr>
            <p:nvPr/>
          </p:nvSpPr>
          <p:spPr bwMode="auto">
            <a:xfrm rot="-5400000">
              <a:off x="4027" y="2103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850" name="Line 162"/>
            <p:cNvSpPr>
              <a:spLocks noChangeShapeType="1"/>
            </p:cNvSpPr>
            <p:nvPr/>
          </p:nvSpPr>
          <p:spPr bwMode="auto">
            <a:xfrm rot="-5400000">
              <a:off x="4254" y="2103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852" name="Line 164"/>
            <p:cNvSpPr>
              <a:spLocks noChangeShapeType="1"/>
            </p:cNvSpPr>
            <p:nvPr/>
          </p:nvSpPr>
          <p:spPr bwMode="auto">
            <a:xfrm rot="-10800000">
              <a:off x="4566" y="2103"/>
              <a:ext cx="0" cy="113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858" name="Line 170"/>
            <p:cNvSpPr>
              <a:spLocks noChangeShapeType="1"/>
            </p:cNvSpPr>
            <p:nvPr/>
          </p:nvSpPr>
          <p:spPr bwMode="auto">
            <a:xfrm rot="-10800000">
              <a:off x="4481" y="3236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859" name="Line 171"/>
            <p:cNvSpPr>
              <a:spLocks noChangeShapeType="1"/>
            </p:cNvSpPr>
            <p:nvPr/>
          </p:nvSpPr>
          <p:spPr bwMode="auto">
            <a:xfrm rot="-10800000">
              <a:off x="4481" y="3009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860" name="Line 172"/>
            <p:cNvSpPr>
              <a:spLocks noChangeShapeType="1"/>
            </p:cNvSpPr>
            <p:nvPr/>
          </p:nvSpPr>
          <p:spPr bwMode="auto">
            <a:xfrm rot="-10800000">
              <a:off x="4481" y="2782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861" name="Line 173"/>
            <p:cNvSpPr>
              <a:spLocks noChangeShapeType="1"/>
            </p:cNvSpPr>
            <p:nvPr/>
          </p:nvSpPr>
          <p:spPr bwMode="auto">
            <a:xfrm rot="-10800000">
              <a:off x="4481" y="2556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862" name="Line 174"/>
            <p:cNvSpPr>
              <a:spLocks noChangeShapeType="1"/>
            </p:cNvSpPr>
            <p:nvPr/>
          </p:nvSpPr>
          <p:spPr bwMode="auto">
            <a:xfrm rot="-10800000">
              <a:off x="4481" y="2329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114863" name="Text Box 175"/>
          <p:cNvSpPr txBox="1">
            <a:spLocks noChangeArrowheads="1"/>
          </p:cNvSpPr>
          <p:nvPr/>
        </p:nvSpPr>
        <p:spPr bwMode="auto">
          <a:xfrm>
            <a:off x="2208213" y="1223963"/>
            <a:ext cx="6413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200" b="1">
                <a:ea typeface="メイリオ" pitchFamily="50" charset="-128"/>
                <a:cs typeface="メイリオ" pitchFamily="50" charset="-128"/>
              </a:rPr>
              <a:t>項目①</a:t>
            </a:r>
          </a:p>
        </p:txBody>
      </p:sp>
      <p:sp>
        <p:nvSpPr>
          <p:cNvPr id="114864" name="Text Box 176"/>
          <p:cNvSpPr txBox="1">
            <a:spLocks noChangeArrowheads="1"/>
          </p:cNvSpPr>
          <p:nvPr/>
        </p:nvSpPr>
        <p:spPr bwMode="auto">
          <a:xfrm>
            <a:off x="6932613" y="1223963"/>
            <a:ext cx="6413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200" b="1">
                <a:ea typeface="メイリオ" pitchFamily="50" charset="-128"/>
                <a:cs typeface="メイリオ" pitchFamily="50" charset="-128"/>
              </a:rPr>
              <a:t>項目①</a:t>
            </a:r>
          </a:p>
        </p:txBody>
      </p:sp>
      <p:sp>
        <p:nvSpPr>
          <p:cNvPr id="114865" name="Text Box 177"/>
          <p:cNvSpPr txBox="1">
            <a:spLocks noChangeArrowheads="1"/>
          </p:cNvSpPr>
          <p:nvPr/>
        </p:nvSpPr>
        <p:spPr bwMode="auto">
          <a:xfrm>
            <a:off x="4322763" y="3203575"/>
            <a:ext cx="6413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200" b="1">
                <a:ea typeface="メイリオ" pitchFamily="50" charset="-128"/>
                <a:cs typeface="メイリオ" pitchFamily="50" charset="-128"/>
              </a:rPr>
              <a:t>項目②</a:t>
            </a:r>
          </a:p>
        </p:txBody>
      </p:sp>
      <p:sp>
        <p:nvSpPr>
          <p:cNvPr id="114866" name="Text Box 178"/>
          <p:cNvSpPr txBox="1">
            <a:spLocks noChangeArrowheads="1"/>
          </p:cNvSpPr>
          <p:nvPr/>
        </p:nvSpPr>
        <p:spPr bwMode="auto">
          <a:xfrm>
            <a:off x="4862513" y="3203575"/>
            <a:ext cx="6413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200" b="1">
                <a:ea typeface="メイリオ" pitchFamily="50" charset="-128"/>
                <a:cs typeface="メイリオ" pitchFamily="50" charset="-128"/>
              </a:rPr>
              <a:t>項目④</a:t>
            </a:r>
          </a:p>
        </p:txBody>
      </p:sp>
      <p:sp>
        <p:nvSpPr>
          <p:cNvPr id="114867" name="Text Box 179"/>
          <p:cNvSpPr txBox="1">
            <a:spLocks noChangeArrowheads="1"/>
          </p:cNvSpPr>
          <p:nvPr/>
        </p:nvSpPr>
        <p:spPr bwMode="auto">
          <a:xfrm>
            <a:off x="122238" y="3203575"/>
            <a:ext cx="6413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200" b="1">
                <a:ea typeface="メイリオ" pitchFamily="50" charset="-128"/>
                <a:cs typeface="メイリオ" pitchFamily="50" charset="-128"/>
              </a:rPr>
              <a:t>項目④</a:t>
            </a:r>
          </a:p>
        </p:txBody>
      </p:sp>
      <p:sp>
        <p:nvSpPr>
          <p:cNvPr id="114868" name="Text Box 180"/>
          <p:cNvSpPr txBox="1">
            <a:spLocks noChangeArrowheads="1"/>
          </p:cNvSpPr>
          <p:nvPr/>
        </p:nvSpPr>
        <p:spPr bwMode="auto">
          <a:xfrm>
            <a:off x="9026525" y="3203575"/>
            <a:ext cx="6413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200" b="1">
                <a:ea typeface="メイリオ" pitchFamily="50" charset="-128"/>
                <a:cs typeface="メイリオ" pitchFamily="50" charset="-128"/>
              </a:rPr>
              <a:t>項目②</a:t>
            </a:r>
          </a:p>
        </p:txBody>
      </p:sp>
      <p:sp>
        <p:nvSpPr>
          <p:cNvPr id="114869" name="Text Box 181"/>
          <p:cNvSpPr txBox="1">
            <a:spLocks noChangeArrowheads="1"/>
          </p:cNvSpPr>
          <p:nvPr/>
        </p:nvSpPr>
        <p:spPr bwMode="auto">
          <a:xfrm>
            <a:off x="2208213" y="5229225"/>
            <a:ext cx="6413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200" b="1">
                <a:ea typeface="メイリオ" pitchFamily="50" charset="-128"/>
                <a:cs typeface="メイリオ" pitchFamily="50" charset="-128"/>
              </a:rPr>
              <a:t>項目③</a:t>
            </a:r>
          </a:p>
        </p:txBody>
      </p:sp>
      <p:sp>
        <p:nvSpPr>
          <p:cNvPr id="114870" name="Text Box 182"/>
          <p:cNvSpPr txBox="1">
            <a:spLocks noChangeArrowheads="1"/>
          </p:cNvSpPr>
          <p:nvPr/>
        </p:nvSpPr>
        <p:spPr bwMode="auto">
          <a:xfrm>
            <a:off x="6932613" y="5229225"/>
            <a:ext cx="6413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200" b="1">
                <a:ea typeface="メイリオ" pitchFamily="50" charset="-128"/>
                <a:cs typeface="メイリオ" pitchFamily="50" charset="-128"/>
              </a:rPr>
              <a:t>項目③</a:t>
            </a:r>
          </a:p>
        </p:txBody>
      </p:sp>
      <p:sp>
        <p:nvSpPr>
          <p:cNvPr id="2" name="フリーフォーム 1"/>
          <p:cNvSpPr/>
          <p:nvPr/>
        </p:nvSpPr>
        <p:spPr bwMode="auto">
          <a:xfrm>
            <a:off x="1091953" y="2272683"/>
            <a:ext cx="3053919" cy="2689934"/>
          </a:xfrm>
          <a:custGeom>
            <a:avLst/>
            <a:gdLst>
              <a:gd name="connsiteX0" fmla="*/ 1429305 w 3053919"/>
              <a:gd name="connsiteY0" fmla="*/ 0 h 2689934"/>
              <a:gd name="connsiteX1" fmla="*/ 3053919 w 3053919"/>
              <a:gd name="connsiteY1" fmla="*/ 1074199 h 2689934"/>
              <a:gd name="connsiteX2" fmla="*/ 1438183 w 3053919"/>
              <a:gd name="connsiteY2" fmla="*/ 2689934 h 2689934"/>
              <a:gd name="connsiteX3" fmla="*/ 0 w 3053919"/>
              <a:gd name="connsiteY3" fmla="*/ 1074199 h 2689934"/>
              <a:gd name="connsiteX4" fmla="*/ 1429305 w 3053919"/>
              <a:gd name="connsiteY4" fmla="*/ 0 h 2689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53919" h="2689934">
                <a:moveTo>
                  <a:pt x="1429305" y="0"/>
                </a:moveTo>
                <a:lnTo>
                  <a:pt x="3053919" y="1074199"/>
                </a:lnTo>
                <a:lnTo>
                  <a:pt x="1438183" y="2689934"/>
                </a:lnTo>
                <a:lnTo>
                  <a:pt x="0" y="1074199"/>
                </a:lnTo>
                <a:lnTo>
                  <a:pt x="1429305" y="0"/>
                </a:lnTo>
                <a:close/>
              </a:path>
            </a:pathLst>
          </a:custGeom>
          <a:solidFill>
            <a:srgbClr val="3366FF">
              <a:alpha val="80000"/>
            </a:srgbClr>
          </a:solidFill>
          <a:ln w="38100" cap="flat" cmpd="sng">
            <a:solidFill>
              <a:srgbClr val="3366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" name="フリーフォーム 2"/>
          <p:cNvSpPr/>
          <p:nvPr/>
        </p:nvSpPr>
        <p:spPr bwMode="auto">
          <a:xfrm>
            <a:off x="5805996" y="1908699"/>
            <a:ext cx="3240350" cy="2512381"/>
          </a:xfrm>
          <a:custGeom>
            <a:avLst/>
            <a:gdLst>
              <a:gd name="connsiteX0" fmla="*/ 1447060 w 3240350"/>
              <a:gd name="connsiteY0" fmla="*/ 0 h 2512381"/>
              <a:gd name="connsiteX1" fmla="*/ 0 w 3240350"/>
              <a:gd name="connsiteY1" fmla="*/ 1420427 h 2512381"/>
              <a:gd name="connsiteX2" fmla="*/ 1438183 w 3240350"/>
              <a:gd name="connsiteY2" fmla="*/ 2512381 h 2512381"/>
              <a:gd name="connsiteX3" fmla="*/ 3240350 w 3240350"/>
              <a:gd name="connsiteY3" fmla="*/ 1429305 h 2512381"/>
              <a:gd name="connsiteX4" fmla="*/ 1447060 w 3240350"/>
              <a:gd name="connsiteY4" fmla="*/ 0 h 2512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40350" h="2512381">
                <a:moveTo>
                  <a:pt x="1447060" y="0"/>
                </a:moveTo>
                <a:lnTo>
                  <a:pt x="0" y="1420427"/>
                </a:lnTo>
                <a:lnTo>
                  <a:pt x="1438183" y="2512381"/>
                </a:lnTo>
                <a:lnTo>
                  <a:pt x="3240350" y="1429305"/>
                </a:lnTo>
                <a:lnTo>
                  <a:pt x="1447060" y="0"/>
                </a:lnTo>
                <a:close/>
              </a:path>
            </a:pathLst>
          </a:custGeom>
          <a:solidFill>
            <a:srgbClr val="FF3399">
              <a:alpha val="80000"/>
            </a:srgbClr>
          </a:solidFill>
          <a:ln w="38100" cap="flat" cmpd="sng">
            <a:solidFill>
              <a:srgbClr val="FF3399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5543835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5714" name="Group 2"/>
          <p:cNvGrpSpPr>
            <a:grpSpLocks/>
          </p:cNvGrpSpPr>
          <p:nvPr/>
        </p:nvGrpSpPr>
        <p:grpSpPr bwMode="auto">
          <a:xfrm>
            <a:off x="2386013" y="1546225"/>
            <a:ext cx="269875" cy="1800225"/>
            <a:chOff x="1503" y="974"/>
            <a:chExt cx="170" cy="1134"/>
          </a:xfrm>
        </p:grpSpPr>
        <p:sp>
          <p:nvSpPr>
            <p:cNvPr id="115715" name="Line 3"/>
            <p:cNvSpPr>
              <a:spLocks noChangeShapeType="1"/>
            </p:cNvSpPr>
            <p:nvPr/>
          </p:nvSpPr>
          <p:spPr bwMode="auto">
            <a:xfrm>
              <a:off x="1588" y="974"/>
              <a:ext cx="0" cy="113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5716" name="Line 4"/>
            <p:cNvSpPr>
              <a:spLocks noChangeShapeType="1"/>
            </p:cNvSpPr>
            <p:nvPr/>
          </p:nvSpPr>
          <p:spPr bwMode="auto">
            <a:xfrm>
              <a:off x="1531" y="1995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5717" name="Line 5"/>
            <p:cNvSpPr>
              <a:spLocks noChangeShapeType="1"/>
            </p:cNvSpPr>
            <p:nvPr/>
          </p:nvSpPr>
          <p:spPr bwMode="auto">
            <a:xfrm>
              <a:off x="1531" y="1768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5718" name="Line 6"/>
            <p:cNvSpPr>
              <a:spLocks noChangeShapeType="1"/>
            </p:cNvSpPr>
            <p:nvPr/>
          </p:nvSpPr>
          <p:spPr bwMode="auto">
            <a:xfrm>
              <a:off x="1531" y="1541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5719" name="Line 7"/>
            <p:cNvSpPr>
              <a:spLocks noChangeShapeType="1"/>
            </p:cNvSpPr>
            <p:nvPr/>
          </p:nvSpPr>
          <p:spPr bwMode="auto">
            <a:xfrm>
              <a:off x="1531" y="1314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5720" name="Line 8"/>
            <p:cNvSpPr>
              <a:spLocks noChangeShapeType="1"/>
            </p:cNvSpPr>
            <p:nvPr/>
          </p:nvSpPr>
          <p:spPr bwMode="auto">
            <a:xfrm>
              <a:off x="1531" y="1087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5721" name="Line 9"/>
            <p:cNvSpPr>
              <a:spLocks noChangeShapeType="1"/>
            </p:cNvSpPr>
            <p:nvPr/>
          </p:nvSpPr>
          <p:spPr bwMode="auto">
            <a:xfrm>
              <a:off x="1503" y="974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5722" name="Line 10"/>
            <p:cNvSpPr>
              <a:spLocks noChangeShapeType="1"/>
            </p:cNvSpPr>
            <p:nvPr/>
          </p:nvSpPr>
          <p:spPr bwMode="auto">
            <a:xfrm>
              <a:off x="1503" y="1201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5723" name="Line 11"/>
            <p:cNvSpPr>
              <a:spLocks noChangeShapeType="1"/>
            </p:cNvSpPr>
            <p:nvPr/>
          </p:nvSpPr>
          <p:spPr bwMode="auto">
            <a:xfrm>
              <a:off x="1503" y="1428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5724" name="Line 12"/>
            <p:cNvSpPr>
              <a:spLocks noChangeShapeType="1"/>
            </p:cNvSpPr>
            <p:nvPr/>
          </p:nvSpPr>
          <p:spPr bwMode="auto">
            <a:xfrm>
              <a:off x="1503" y="1654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5725" name="Line 13"/>
            <p:cNvSpPr>
              <a:spLocks noChangeShapeType="1"/>
            </p:cNvSpPr>
            <p:nvPr/>
          </p:nvSpPr>
          <p:spPr bwMode="auto">
            <a:xfrm>
              <a:off x="1503" y="1881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115726" name="Oval 14"/>
          <p:cNvSpPr>
            <a:spLocks noChangeArrowheads="1"/>
          </p:cNvSpPr>
          <p:nvPr/>
        </p:nvSpPr>
        <p:spPr bwMode="auto">
          <a:xfrm>
            <a:off x="2481263" y="3306763"/>
            <a:ext cx="79375" cy="79375"/>
          </a:xfrm>
          <a:prstGeom prst="ellipse">
            <a:avLst/>
          </a:prstGeom>
          <a:solidFill>
            <a:srgbClr val="000000"/>
          </a:solidFill>
          <a:ln w="3175" algn="ctr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5727" name="Oval 15"/>
          <p:cNvSpPr>
            <a:spLocks noChangeArrowheads="1"/>
          </p:cNvSpPr>
          <p:nvPr/>
        </p:nvSpPr>
        <p:spPr bwMode="auto">
          <a:xfrm>
            <a:off x="722313" y="1538288"/>
            <a:ext cx="3598862" cy="3598862"/>
          </a:xfrm>
          <a:prstGeom prst="ellipse">
            <a:avLst/>
          </a:prstGeom>
          <a:noFill/>
          <a:ln w="3175" algn="ctr">
            <a:solidFill>
              <a:srgbClr val="00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115764" name="Group 52"/>
          <p:cNvGrpSpPr>
            <a:grpSpLocks/>
          </p:cNvGrpSpPr>
          <p:nvPr/>
        </p:nvGrpSpPr>
        <p:grpSpPr bwMode="auto">
          <a:xfrm rot="4320000">
            <a:off x="3243263" y="2168525"/>
            <a:ext cx="269875" cy="1800225"/>
            <a:chOff x="1503" y="974"/>
            <a:chExt cx="170" cy="1134"/>
          </a:xfrm>
        </p:grpSpPr>
        <p:sp>
          <p:nvSpPr>
            <p:cNvPr id="115765" name="Line 53"/>
            <p:cNvSpPr>
              <a:spLocks noChangeShapeType="1"/>
            </p:cNvSpPr>
            <p:nvPr/>
          </p:nvSpPr>
          <p:spPr bwMode="auto">
            <a:xfrm>
              <a:off x="1588" y="974"/>
              <a:ext cx="0" cy="113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5766" name="Line 54"/>
            <p:cNvSpPr>
              <a:spLocks noChangeShapeType="1"/>
            </p:cNvSpPr>
            <p:nvPr/>
          </p:nvSpPr>
          <p:spPr bwMode="auto">
            <a:xfrm>
              <a:off x="1531" y="1995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5767" name="Line 55"/>
            <p:cNvSpPr>
              <a:spLocks noChangeShapeType="1"/>
            </p:cNvSpPr>
            <p:nvPr/>
          </p:nvSpPr>
          <p:spPr bwMode="auto">
            <a:xfrm>
              <a:off x="1531" y="1768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5768" name="Line 56"/>
            <p:cNvSpPr>
              <a:spLocks noChangeShapeType="1"/>
            </p:cNvSpPr>
            <p:nvPr/>
          </p:nvSpPr>
          <p:spPr bwMode="auto">
            <a:xfrm>
              <a:off x="1531" y="1541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5769" name="Line 57"/>
            <p:cNvSpPr>
              <a:spLocks noChangeShapeType="1"/>
            </p:cNvSpPr>
            <p:nvPr/>
          </p:nvSpPr>
          <p:spPr bwMode="auto">
            <a:xfrm>
              <a:off x="1531" y="1314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5770" name="Line 58"/>
            <p:cNvSpPr>
              <a:spLocks noChangeShapeType="1"/>
            </p:cNvSpPr>
            <p:nvPr/>
          </p:nvSpPr>
          <p:spPr bwMode="auto">
            <a:xfrm>
              <a:off x="1531" y="1087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5771" name="Line 59"/>
            <p:cNvSpPr>
              <a:spLocks noChangeShapeType="1"/>
            </p:cNvSpPr>
            <p:nvPr/>
          </p:nvSpPr>
          <p:spPr bwMode="auto">
            <a:xfrm>
              <a:off x="1503" y="974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5772" name="Line 60"/>
            <p:cNvSpPr>
              <a:spLocks noChangeShapeType="1"/>
            </p:cNvSpPr>
            <p:nvPr/>
          </p:nvSpPr>
          <p:spPr bwMode="auto">
            <a:xfrm>
              <a:off x="1503" y="1201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5773" name="Line 61"/>
            <p:cNvSpPr>
              <a:spLocks noChangeShapeType="1"/>
            </p:cNvSpPr>
            <p:nvPr/>
          </p:nvSpPr>
          <p:spPr bwMode="auto">
            <a:xfrm>
              <a:off x="1503" y="1428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5774" name="Line 62"/>
            <p:cNvSpPr>
              <a:spLocks noChangeShapeType="1"/>
            </p:cNvSpPr>
            <p:nvPr/>
          </p:nvSpPr>
          <p:spPr bwMode="auto">
            <a:xfrm>
              <a:off x="1503" y="1654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5775" name="Line 63"/>
            <p:cNvSpPr>
              <a:spLocks noChangeShapeType="1"/>
            </p:cNvSpPr>
            <p:nvPr/>
          </p:nvSpPr>
          <p:spPr bwMode="auto">
            <a:xfrm>
              <a:off x="1503" y="1881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5788" name="Group 76"/>
          <p:cNvGrpSpPr>
            <a:grpSpLocks/>
          </p:cNvGrpSpPr>
          <p:nvPr/>
        </p:nvGrpSpPr>
        <p:grpSpPr bwMode="auto">
          <a:xfrm rot="8640000">
            <a:off x="2905125" y="3163888"/>
            <a:ext cx="269875" cy="1800225"/>
            <a:chOff x="1503" y="974"/>
            <a:chExt cx="170" cy="1134"/>
          </a:xfrm>
        </p:grpSpPr>
        <p:sp>
          <p:nvSpPr>
            <p:cNvPr id="115789" name="Line 77"/>
            <p:cNvSpPr>
              <a:spLocks noChangeShapeType="1"/>
            </p:cNvSpPr>
            <p:nvPr/>
          </p:nvSpPr>
          <p:spPr bwMode="auto">
            <a:xfrm>
              <a:off x="1588" y="974"/>
              <a:ext cx="0" cy="113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5790" name="Line 78"/>
            <p:cNvSpPr>
              <a:spLocks noChangeShapeType="1"/>
            </p:cNvSpPr>
            <p:nvPr/>
          </p:nvSpPr>
          <p:spPr bwMode="auto">
            <a:xfrm>
              <a:off x="1531" y="1995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5791" name="Line 79"/>
            <p:cNvSpPr>
              <a:spLocks noChangeShapeType="1"/>
            </p:cNvSpPr>
            <p:nvPr/>
          </p:nvSpPr>
          <p:spPr bwMode="auto">
            <a:xfrm>
              <a:off x="1531" y="1768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5792" name="Line 80"/>
            <p:cNvSpPr>
              <a:spLocks noChangeShapeType="1"/>
            </p:cNvSpPr>
            <p:nvPr/>
          </p:nvSpPr>
          <p:spPr bwMode="auto">
            <a:xfrm>
              <a:off x="1531" y="1541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5793" name="Line 81"/>
            <p:cNvSpPr>
              <a:spLocks noChangeShapeType="1"/>
            </p:cNvSpPr>
            <p:nvPr/>
          </p:nvSpPr>
          <p:spPr bwMode="auto">
            <a:xfrm>
              <a:off x="1531" y="1314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5794" name="Line 82"/>
            <p:cNvSpPr>
              <a:spLocks noChangeShapeType="1"/>
            </p:cNvSpPr>
            <p:nvPr/>
          </p:nvSpPr>
          <p:spPr bwMode="auto">
            <a:xfrm>
              <a:off x="1531" y="1087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5795" name="Line 83"/>
            <p:cNvSpPr>
              <a:spLocks noChangeShapeType="1"/>
            </p:cNvSpPr>
            <p:nvPr/>
          </p:nvSpPr>
          <p:spPr bwMode="auto">
            <a:xfrm>
              <a:off x="1503" y="974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5796" name="Line 84"/>
            <p:cNvSpPr>
              <a:spLocks noChangeShapeType="1"/>
            </p:cNvSpPr>
            <p:nvPr/>
          </p:nvSpPr>
          <p:spPr bwMode="auto">
            <a:xfrm>
              <a:off x="1503" y="1201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5797" name="Line 85"/>
            <p:cNvSpPr>
              <a:spLocks noChangeShapeType="1"/>
            </p:cNvSpPr>
            <p:nvPr/>
          </p:nvSpPr>
          <p:spPr bwMode="auto">
            <a:xfrm>
              <a:off x="1503" y="1428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5798" name="Line 86"/>
            <p:cNvSpPr>
              <a:spLocks noChangeShapeType="1"/>
            </p:cNvSpPr>
            <p:nvPr/>
          </p:nvSpPr>
          <p:spPr bwMode="auto">
            <a:xfrm>
              <a:off x="1503" y="1654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5799" name="Line 87"/>
            <p:cNvSpPr>
              <a:spLocks noChangeShapeType="1"/>
            </p:cNvSpPr>
            <p:nvPr/>
          </p:nvSpPr>
          <p:spPr bwMode="auto">
            <a:xfrm>
              <a:off x="1503" y="1881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5800" name="Group 88"/>
          <p:cNvGrpSpPr>
            <a:grpSpLocks/>
          </p:cNvGrpSpPr>
          <p:nvPr/>
        </p:nvGrpSpPr>
        <p:grpSpPr bwMode="auto">
          <a:xfrm rot="17280000">
            <a:off x="1525588" y="2159000"/>
            <a:ext cx="269875" cy="1800225"/>
            <a:chOff x="1503" y="974"/>
            <a:chExt cx="170" cy="1134"/>
          </a:xfrm>
        </p:grpSpPr>
        <p:sp>
          <p:nvSpPr>
            <p:cNvPr id="115801" name="Line 89"/>
            <p:cNvSpPr>
              <a:spLocks noChangeShapeType="1"/>
            </p:cNvSpPr>
            <p:nvPr/>
          </p:nvSpPr>
          <p:spPr bwMode="auto">
            <a:xfrm>
              <a:off x="1588" y="974"/>
              <a:ext cx="0" cy="113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5802" name="Line 90"/>
            <p:cNvSpPr>
              <a:spLocks noChangeShapeType="1"/>
            </p:cNvSpPr>
            <p:nvPr/>
          </p:nvSpPr>
          <p:spPr bwMode="auto">
            <a:xfrm>
              <a:off x="1531" y="1995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5803" name="Line 91"/>
            <p:cNvSpPr>
              <a:spLocks noChangeShapeType="1"/>
            </p:cNvSpPr>
            <p:nvPr/>
          </p:nvSpPr>
          <p:spPr bwMode="auto">
            <a:xfrm>
              <a:off x="1531" y="1768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5804" name="Line 92"/>
            <p:cNvSpPr>
              <a:spLocks noChangeShapeType="1"/>
            </p:cNvSpPr>
            <p:nvPr/>
          </p:nvSpPr>
          <p:spPr bwMode="auto">
            <a:xfrm>
              <a:off x="1531" y="1541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5805" name="Line 93"/>
            <p:cNvSpPr>
              <a:spLocks noChangeShapeType="1"/>
            </p:cNvSpPr>
            <p:nvPr/>
          </p:nvSpPr>
          <p:spPr bwMode="auto">
            <a:xfrm>
              <a:off x="1531" y="1314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5806" name="Line 94"/>
            <p:cNvSpPr>
              <a:spLocks noChangeShapeType="1"/>
            </p:cNvSpPr>
            <p:nvPr/>
          </p:nvSpPr>
          <p:spPr bwMode="auto">
            <a:xfrm>
              <a:off x="1531" y="1087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5807" name="Line 95"/>
            <p:cNvSpPr>
              <a:spLocks noChangeShapeType="1"/>
            </p:cNvSpPr>
            <p:nvPr/>
          </p:nvSpPr>
          <p:spPr bwMode="auto">
            <a:xfrm>
              <a:off x="1503" y="974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5808" name="Line 96"/>
            <p:cNvSpPr>
              <a:spLocks noChangeShapeType="1"/>
            </p:cNvSpPr>
            <p:nvPr/>
          </p:nvSpPr>
          <p:spPr bwMode="auto">
            <a:xfrm>
              <a:off x="1503" y="1201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5809" name="Line 97"/>
            <p:cNvSpPr>
              <a:spLocks noChangeShapeType="1"/>
            </p:cNvSpPr>
            <p:nvPr/>
          </p:nvSpPr>
          <p:spPr bwMode="auto">
            <a:xfrm>
              <a:off x="1503" y="1428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5810" name="Line 98"/>
            <p:cNvSpPr>
              <a:spLocks noChangeShapeType="1"/>
            </p:cNvSpPr>
            <p:nvPr/>
          </p:nvSpPr>
          <p:spPr bwMode="auto">
            <a:xfrm>
              <a:off x="1503" y="1654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5811" name="Line 99"/>
            <p:cNvSpPr>
              <a:spLocks noChangeShapeType="1"/>
            </p:cNvSpPr>
            <p:nvPr/>
          </p:nvSpPr>
          <p:spPr bwMode="auto">
            <a:xfrm>
              <a:off x="1503" y="1881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5812" name="Group 100"/>
          <p:cNvGrpSpPr>
            <a:grpSpLocks/>
          </p:cNvGrpSpPr>
          <p:nvPr/>
        </p:nvGrpSpPr>
        <p:grpSpPr bwMode="auto">
          <a:xfrm rot="12960000">
            <a:off x="1863725" y="3160713"/>
            <a:ext cx="269875" cy="1800225"/>
            <a:chOff x="1503" y="974"/>
            <a:chExt cx="170" cy="1134"/>
          </a:xfrm>
        </p:grpSpPr>
        <p:sp>
          <p:nvSpPr>
            <p:cNvPr id="115813" name="Line 101"/>
            <p:cNvSpPr>
              <a:spLocks noChangeShapeType="1"/>
            </p:cNvSpPr>
            <p:nvPr/>
          </p:nvSpPr>
          <p:spPr bwMode="auto">
            <a:xfrm>
              <a:off x="1588" y="974"/>
              <a:ext cx="0" cy="113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5814" name="Line 102"/>
            <p:cNvSpPr>
              <a:spLocks noChangeShapeType="1"/>
            </p:cNvSpPr>
            <p:nvPr/>
          </p:nvSpPr>
          <p:spPr bwMode="auto">
            <a:xfrm>
              <a:off x="1531" y="1995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5815" name="Line 103"/>
            <p:cNvSpPr>
              <a:spLocks noChangeShapeType="1"/>
            </p:cNvSpPr>
            <p:nvPr/>
          </p:nvSpPr>
          <p:spPr bwMode="auto">
            <a:xfrm>
              <a:off x="1531" y="1768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5816" name="Line 104"/>
            <p:cNvSpPr>
              <a:spLocks noChangeShapeType="1"/>
            </p:cNvSpPr>
            <p:nvPr/>
          </p:nvSpPr>
          <p:spPr bwMode="auto">
            <a:xfrm>
              <a:off x="1531" y="1541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5817" name="Line 105"/>
            <p:cNvSpPr>
              <a:spLocks noChangeShapeType="1"/>
            </p:cNvSpPr>
            <p:nvPr/>
          </p:nvSpPr>
          <p:spPr bwMode="auto">
            <a:xfrm>
              <a:off x="1531" y="1314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5818" name="Line 106"/>
            <p:cNvSpPr>
              <a:spLocks noChangeShapeType="1"/>
            </p:cNvSpPr>
            <p:nvPr/>
          </p:nvSpPr>
          <p:spPr bwMode="auto">
            <a:xfrm>
              <a:off x="1531" y="1087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5819" name="Line 107"/>
            <p:cNvSpPr>
              <a:spLocks noChangeShapeType="1"/>
            </p:cNvSpPr>
            <p:nvPr/>
          </p:nvSpPr>
          <p:spPr bwMode="auto">
            <a:xfrm>
              <a:off x="1503" y="974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5820" name="Line 108"/>
            <p:cNvSpPr>
              <a:spLocks noChangeShapeType="1"/>
            </p:cNvSpPr>
            <p:nvPr/>
          </p:nvSpPr>
          <p:spPr bwMode="auto">
            <a:xfrm>
              <a:off x="1503" y="1201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5821" name="Line 109"/>
            <p:cNvSpPr>
              <a:spLocks noChangeShapeType="1"/>
            </p:cNvSpPr>
            <p:nvPr/>
          </p:nvSpPr>
          <p:spPr bwMode="auto">
            <a:xfrm>
              <a:off x="1503" y="1428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5822" name="Line 110"/>
            <p:cNvSpPr>
              <a:spLocks noChangeShapeType="1"/>
            </p:cNvSpPr>
            <p:nvPr/>
          </p:nvSpPr>
          <p:spPr bwMode="auto">
            <a:xfrm>
              <a:off x="1503" y="1654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5823" name="Line 111"/>
            <p:cNvSpPr>
              <a:spLocks noChangeShapeType="1"/>
            </p:cNvSpPr>
            <p:nvPr/>
          </p:nvSpPr>
          <p:spPr bwMode="auto">
            <a:xfrm>
              <a:off x="1503" y="1881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115824" name="Oval 112"/>
          <p:cNvSpPr>
            <a:spLocks noChangeArrowheads="1"/>
          </p:cNvSpPr>
          <p:nvPr/>
        </p:nvSpPr>
        <p:spPr bwMode="auto">
          <a:xfrm>
            <a:off x="5461000" y="1538288"/>
            <a:ext cx="3598863" cy="3598862"/>
          </a:xfrm>
          <a:prstGeom prst="ellipse">
            <a:avLst/>
          </a:prstGeom>
          <a:noFill/>
          <a:ln w="3175" algn="ctr">
            <a:solidFill>
              <a:srgbClr val="00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115825" name="Group 113"/>
          <p:cNvGrpSpPr>
            <a:grpSpLocks/>
          </p:cNvGrpSpPr>
          <p:nvPr/>
        </p:nvGrpSpPr>
        <p:grpSpPr bwMode="auto">
          <a:xfrm>
            <a:off x="7112000" y="1546225"/>
            <a:ext cx="269875" cy="1800225"/>
            <a:chOff x="1503" y="974"/>
            <a:chExt cx="170" cy="1134"/>
          </a:xfrm>
        </p:grpSpPr>
        <p:sp>
          <p:nvSpPr>
            <p:cNvPr id="115826" name="Line 114"/>
            <p:cNvSpPr>
              <a:spLocks noChangeShapeType="1"/>
            </p:cNvSpPr>
            <p:nvPr/>
          </p:nvSpPr>
          <p:spPr bwMode="auto">
            <a:xfrm>
              <a:off x="1588" y="974"/>
              <a:ext cx="0" cy="113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5832" name="Line 120"/>
            <p:cNvSpPr>
              <a:spLocks noChangeShapeType="1"/>
            </p:cNvSpPr>
            <p:nvPr/>
          </p:nvSpPr>
          <p:spPr bwMode="auto">
            <a:xfrm>
              <a:off x="1503" y="974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5833" name="Line 121"/>
            <p:cNvSpPr>
              <a:spLocks noChangeShapeType="1"/>
            </p:cNvSpPr>
            <p:nvPr/>
          </p:nvSpPr>
          <p:spPr bwMode="auto">
            <a:xfrm>
              <a:off x="1503" y="1201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5834" name="Line 122"/>
            <p:cNvSpPr>
              <a:spLocks noChangeShapeType="1"/>
            </p:cNvSpPr>
            <p:nvPr/>
          </p:nvSpPr>
          <p:spPr bwMode="auto">
            <a:xfrm>
              <a:off x="1503" y="1428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5835" name="Line 123"/>
            <p:cNvSpPr>
              <a:spLocks noChangeShapeType="1"/>
            </p:cNvSpPr>
            <p:nvPr/>
          </p:nvSpPr>
          <p:spPr bwMode="auto">
            <a:xfrm>
              <a:off x="1503" y="1654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5836" name="Line 124"/>
            <p:cNvSpPr>
              <a:spLocks noChangeShapeType="1"/>
            </p:cNvSpPr>
            <p:nvPr/>
          </p:nvSpPr>
          <p:spPr bwMode="auto">
            <a:xfrm>
              <a:off x="1503" y="1881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115837" name="Oval 125"/>
          <p:cNvSpPr>
            <a:spLocks noChangeArrowheads="1"/>
          </p:cNvSpPr>
          <p:nvPr/>
        </p:nvSpPr>
        <p:spPr bwMode="auto">
          <a:xfrm>
            <a:off x="7207250" y="3306763"/>
            <a:ext cx="79375" cy="79375"/>
          </a:xfrm>
          <a:prstGeom prst="ellipse">
            <a:avLst/>
          </a:prstGeom>
          <a:solidFill>
            <a:srgbClr val="000000"/>
          </a:solidFill>
          <a:ln w="3175" algn="ctr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115839" name="Group 127"/>
          <p:cNvGrpSpPr>
            <a:grpSpLocks/>
          </p:cNvGrpSpPr>
          <p:nvPr/>
        </p:nvGrpSpPr>
        <p:grpSpPr bwMode="auto">
          <a:xfrm rot="4320000">
            <a:off x="7969250" y="2168525"/>
            <a:ext cx="269875" cy="1800225"/>
            <a:chOff x="1503" y="974"/>
            <a:chExt cx="170" cy="1134"/>
          </a:xfrm>
        </p:grpSpPr>
        <p:sp>
          <p:nvSpPr>
            <p:cNvPr id="115840" name="Line 128"/>
            <p:cNvSpPr>
              <a:spLocks noChangeShapeType="1"/>
            </p:cNvSpPr>
            <p:nvPr/>
          </p:nvSpPr>
          <p:spPr bwMode="auto">
            <a:xfrm>
              <a:off x="1588" y="974"/>
              <a:ext cx="0" cy="113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5846" name="Line 134"/>
            <p:cNvSpPr>
              <a:spLocks noChangeShapeType="1"/>
            </p:cNvSpPr>
            <p:nvPr/>
          </p:nvSpPr>
          <p:spPr bwMode="auto">
            <a:xfrm>
              <a:off x="1503" y="974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5847" name="Line 135"/>
            <p:cNvSpPr>
              <a:spLocks noChangeShapeType="1"/>
            </p:cNvSpPr>
            <p:nvPr/>
          </p:nvSpPr>
          <p:spPr bwMode="auto">
            <a:xfrm>
              <a:off x="1503" y="1201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5848" name="Line 136"/>
            <p:cNvSpPr>
              <a:spLocks noChangeShapeType="1"/>
            </p:cNvSpPr>
            <p:nvPr/>
          </p:nvSpPr>
          <p:spPr bwMode="auto">
            <a:xfrm>
              <a:off x="1503" y="1428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5849" name="Line 137"/>
            <p:cNvSpPr>
              <a:spLocks noChangeShapeType="1"/>
            </p:cNvSpPr>
            <p:nvPr/>
          </p:nvSpPr>
          <p:spPr bwMode="auto">
            <a:xfrm>
              <a:off x="1503" y="1654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5850" name="Line 138"/>
            <p:cNvSpPr>
              <a:spLocks noChangeShapeType="1"/>
            </p:cNvSpPr>
            <p:nvPr/>
          </p:nvSpPr>
          <p:spPr bwMode="auto">
            <a:xfrm>
              <a:off x="1503" y="1881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5851" name="Group 139"/>
          <p:cNvGrpSpPr>
            <a:grpSpLocks/>
          </p:cNvGrpSpPr>
          <p:nvPr/>
        </p:nvGrpSpPr>
        <p:grpSpPr bwMode="auto">
          <a:xfrm rot="8640000">
            <a:off x="7631113" y="3163888"/>
            <a:ext cx="269875" cy="1800225"/>
            <a:chOff x="1503" y="974"/>
            <a:chExt cx="170" cy="1134"/>
          </a:xfrm>
        </p:grpSpPr>
        <p:sp>
          <p:nvSpPr>
            <p:cNvPr id="115852" name="Line 140"/>
            <p:cNvSpPr>
              <a:spLocks noChangeShapeType="1"/>
            </p:cNvSpPr>
            <p:nvPr/>
          </p:nvSpPr>
          <p:spPr bwMode="auto">
            <a:xfrm>
              <a:off x="1588" y="974"/>
              <a:ext cx="0" cy="113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5858" name="Line 146"/>
            <p:cNvSpPr>
              <a:spLocks noChangeShapeType="1"/>
            </p:cNvSpPr>
            <p:nvPr/>
          </p:nvSpPr>
          <p:spPr bwMode="auto">
            <a:xfrm>
              <a:off x="1503" y="974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5859" name="Line 147"/>
            <p:cNvSpPr>
              <a:spLocks noChangeShapeType="1"/>
            </p:cNvSpPr>
            <p:nvPr/>
          </p:nvSpPr>
          <p:spPr bwMode="auto">
            <a:xfrm>
              <a:off x="1503" y="1201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5860" name="Line 148"/>
            <p:cNvSpPr>
              <a:spLocks noChangeShapeType="1"/>
            </p:cNvSpPr>
            <p:nvPr/>
          </p:nvSpPr>
          <p:spPr bwMode="auto">
            <a:xfrm>
              <a:off x="1503" y="1428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5861" name="Line 149"/>
            <p:cNvSpPr>
              <a:spLocks noChangeShapeType="1"/>
            </p:cNvSpPr>
            <p:nvPr/>
          </p:nvSpPr>
          <p:spPr bwMode="auto">
            <a:xfrm>
              <a:off x="1503" y="1654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5862" name="Line 150"/>
            <p:cNvSpPr>
              <a:spLocks noChangeShapeType="1"/>
            </p:cNvSpPr>
            <p:nvPr/>
          </p:nvSpPr>
          <p:spPr bwMode="auto">
            <a:xfrm>
              <a:off x="1503" y="1881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5863" name="Group 151"/>
          <p:cNvGrpSpPr>
            <a:grpSpLocks/>
          </p:cNvGrpSpPr>
          <p:nvPr/>
        </p:nvGrpSpPr>
        <p:grpSpPr bwMode="auto">
          <a:xfrm rot="17280000">
            <a:off x="6251575" y="2159000"/>
            <a:ext cx="269875" cy="1800225"/>
            <a:chOff x="1503" y="974"/>
            <a:chExt cx="170" cy="1134"/>
          </a:xfrm>
        </p:grpSpPr>
        <p:sp>
          <p:nvSpPr>
            <p:cNvPr id="115864" name="Line 152"/>
            <p:cNvSpPr>
              <a:spLocks noChangeShapeType="1"/>
            </p:cNvSpPr>
            <p:nvPr/>
          </p:nvSpPr>
          <p:spPr bwMode="auto">
            <a:xfrm>
              <a:off x="1588" y="974"/>
              <a:ext cx="0" cy="113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5870" name="Line 158"/>
            <p:cNvSpPr>
              <a:spLocks noChangeShapeType="1"/>
            </p:cNvSpPr>
            <p:nvPr/>
          </p:nvSpPr>
          <p:spPr bwMode="auto">
            <a:xfrm>
              <a:off x="1503" y="974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5871" name="Line 159"/>
            <p:cNvSpPr>
              <a:spLocks noChangeShapeType="1"/>
            </p:cNvSpPr>
            <p:nvPr/>
          </p:nvSpPr>
          <p:spPr bwMode="auto">
            <a:xfrm>
              <a:off x="1503" y="1201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5872" name="Line 160"/>
            <p:cNvSpPr>
              <a:spLocks noChangeShapeType="1"/>
            </p:cNvSpPr>
            <p:nvPr/>
          </p:nvSpPr>
          <p:spPr bwMode="auto">
            <a:xfrm>
              <a:off x="1503" y="1428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5873" name="Line 161"/>
            <p:cNvSpPr>
              <a:spLocks noChangeShapeType="1"/>
            </p:cNvSpPr>
            <p:nvPr/>
          </p:nvSpPr>
          <p:spPr bwMode="auto">
            <a:xfrm>
              <a:off x="1503" y="1654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5874" name="Line 162"/>
            <p:cNvSpPr>
              <a:spLocks noChangeShapeType="1"/>
            </p:cNvSpPr>
            <p:nvPr/>
          </p:nvSpPr>
          <p:spPr bwMode="auto">
            <a:xfrm>
              <a:off x="1503" y="1881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5875" name="Group 163"/>
          <p:cNvGrpSpPr>
            <a:grpSpLocks/>
          </p:cNvGrpSpPr>
          <p:nvPr/>
        </p:nvGrpSpPr>
        <p:grpSpPr bwMode="auto">
          <a:xfrm rot="12960000">
            <a:off x="6589713" y="3160713"/>
            <a:ext cx="269875" cy="1800225"/>
            <a:chOff x="1503" y="974"/>
            <a:chExt cx="170" cy="1134"/>
          </a:xfrm>
        </p:grpSpPr>
        <p:sp>
          <p:nvSpPr>
            <p:cNvPr id="115876" name="Line 164"/>
            <p:cNvSpPr>
              <a:spLocks noChangeShapeType="1"/>
            </p:cNvSpPr>
            <p:nvPr/>
          </p:nvSpPr>
          <p:spPr bwMode="auto">
            <a:xfrm>
              <a:off x="1588" y="974"/>
              <a:ext cx="0" cy="113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5882" name="Line 170"/>
            <p:cNvSpPr>
              <a:spLocks noChangeShapeType="1"/>
            </p:cNvSpPr>
            <p:nvPr/>
          </p:nvSpPr>
          <p:spPr bwMode="auto">
            <a:xfrm>
              <a:off x="1503" y="974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5883" name="Line 171"/>
            <p:cNvSpPr>
              <a:spLocks noChangeShapeType="1"/>
            </p:cNvSpPr>
            <p:nvPr/>
          </p:nvSpPr>
          <p:spPr bwMode="auto">
            <a:xfrm>
              <a:off x="1503" y="1201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5884" name="Line 172"/>
            <p:cNvSpPr>
              <a:spLocks noChangeShapeType="1"/>
            </p:cNvSpPr>
            <p:nvPr/>
          </p:nvSpPr>
          <p:spPr bwMode="auto">
            <a:xfrm>
              <a:off x="1503" y="1428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5885" name="Line 173"/>
            <p:cNvSpPr>
              <a:spLocks noChangeShapeType="1"/>
            </p:cNvSpPr>
            <p:nvPr/>
          </p:nvSpPr>
          <p:spPr bwMode="auto">
            <a:xfrm>
              <a:off x="1503" y="1654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5886" name="Line 174"/>
            <p:cNvSpPr>
              <a:spLocks noChangeShapeType="1"/>
            </p:cNvSpPr>
            <p:nvPr/>
          </p:nvSpPr>
          <p:spPr bwMode="auto">
            <a:xfrm>
              <a:off x="1503" y="1881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115887" name="Text Box 175"/>
          <p:cNvSpPr txBox="1">
            <a:spLocks noChangeArrowheads="1"/>
          </p:cNvSpPr>
          <p:nvPr/>
        </p:nvSpPr>
        <p:spPr bwMode="auto">
          <a:xfrm>
            <a:off x="2208213" y="1223963"/>
            <a:ext cx="6413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200" b="1">
                <a:ea typeface="メイリオ" pitchFamily="50" charset="-128"/>
                <a:cs typeface="メイリオ" pitchFamily="50" charset="-128"/>
              </a:rPr>
              <a:t>項目①</a:t>
            </a:r>
          </a:p>
        </p:txBody>
      </p:sp>
      <p:sp>
        <p:nvSpPr>
          <p:cNvPr id="115888" name="Text Box 176"/>
          <p:cNvSpPr txBox="1">
            <a:spLocks noChangeArrowheads="1"/>
          </p:cNvSpPr>
          <p:nvPr/>
        </p:nvSpPr>
        <p:spPr bwMode="auto">
          <a:xfrm>
            <a:off x="6932613" y="1223963"/>
            <a:ext cx="6413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200" b="1">
                <a:ea typeface="メイリオ" pitchFamily="50" charset="-128"/>
                <a:cs typeface="メイリオ" pitchFamily="50" charset="-128"/>
              </a:rPr>
              <a:t>項目①</a:t>
            </a:r>
          </a:p>
        </p:txBody>
      </p:sp>
      <p:sp>
        <p:nvSpPr>
          <p:cNvPr id="115889" name="Text Box 177"/>
          <p:cNvSpPr txBox="1">
            <a:spLocks noChangeArrowheads="1"/>
          </p:cNvSpPr>
          <p:nvPr/>
        </p:nvSpPr>
        <p:spPr bwMode="auto">
          <a:xfrm>
            <a:off x="4232275" y="2573338"/>
            <a:ext cx="6413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200" b="1">
                <a:ea typeface="メイリオ" pitchFamily="50" charset="-128"/>
                <a:cs typeface="メイリオ" pitchFamily="50" charset="-128"/>
              </a:rPr>
              <a:t>項目②</a:t>
            </a:r>
          </a:p>
        </p:txBody>
      </p:sp>
      <p:sp>
        <p:nvSpPr>
          <p:cNvPr id="115890" name="Text Box 178"/>
          <p:cNvSpPr txBox="1">
            <a:spLocks noChangeArrowheads="1"/>
          </p:cNvSpPr>
          <p:nvPr/>
        </p:nvSpPr>
        <p:spPr bwMode="auto">
          <a:xfrm>
            <a:off x="8961438" y="2573338"/>
            <a:ext cx="6413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200" b="1">
                <a:ea typeface="メイリオ" pitchFamily="50" charset="-128"/>
                <a:cs typeface="メイリオ" pitchFamily="50" charset="-128"/>
              </a:rPr>
              <a:t>項目②</a:t>
            </a:r>
          </a:p>
        </p:txBody>
      </p:sp>
      <p:sp>
        <p:nvSpPr>
          <p:cNvPr id="115891" name="Text Box 179"/>
          <p:cNvSpPr txBox="1">
            <a:spLocks noChangeArrowheads="1"/>
          </p:cNvSpPr>
          <p:nvPr/>
        </p:nvSpPr>
        <p:spPr bwMode="auto">
          <a:xfrm>
            <a:off x="8283575" y="4733925"/>
            <a:ext cx="6413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200" b="1">
                <a:ea typeface="メイリオ" pitchFamily="50" charset="-128"/>
                <a:cs typeface="メイリオ" pitchFamily="50" charset="-128"/>
              </a:rPr>
              <a:t>項目③</a:t>
            </a:r>
          </a:p>
        </p:txBody>
      </p:sp>
      <p:sp>
        <p:nvSpPr>
          <p:cNvPr id="115892" name="Text Box 180"/>
          <p:cNvSpPr txBox="1">
            <a:spLocks noChangeArrowheads="1"/>
          </p:cNvSpPr>
          <p:nvPr/>
        </p:nvSpPr>
        <p:spPr bwMode="auto">
          <a:xfrm>
            <a:off x="3513138" y="4733925"/>
            <a:ext cx="6413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200" b="1">
                <a:ea typeface="メイリオ" pitchFamily="50" charset="-128"/>
                <a:cs typeface="メイリオ" pitchFamily="50" charset="-128"/>
              </a:rPr>
              <a:t>項目③</a:t>
            </a:r>
          </a:p>
        </p:txBody>
      </p:sp>
      <p:sp>
        <p:nvSpPr>
          <p:cNvPr id="115893" name="Text Box 181"/>
          <p:cNvSpPr txBox="1">
            <a:spLocks noChangeArrowheads="1"/>
          </p:cNvSpPr>
          <p:nvPr/>
        </p:nvSpPr>
        <p:spPr bwMode="auto">
          <a:xfrm>
            <a:off x="5576888" y="4733925"/>
            <a:ext cx="6413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200" b="1">
                <a:ea typeface="メイリオ" pitchFamily="50" charset="-128"/>
                <a:cs typeface="メイリオ" pitchFamily="50" charset="-128"/>
              </a:rPr>
              <a:t>項目④</a:t>
            </a:r>
          </a:p>
        </p:txBody>
      </p:sp>
      <p:sp>
        <p:nvSpPr>
          <p:cNvPr id="115894" name="Text Box 182"/>
          <p:cNvSpPr txBox="1">
            <a:spLocks noChangeArrowheads="1"/>
          </p:cNvSpPr>
          <p:nvPr/>
        </p:nvSpPr>
        <p:spPr bwMode="auto">
          <a:xfrm>
            <a:off x="873125" y="4733925"/>
            <a:ext cx="6413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200" b="1">
                <a:ea typeface="メイリオ" pitchFamily="50" charset="-128"/>
                <a:cs typeface="メイリオ" pitchFamily="50" charset="-128"/>
              </a:rPr>
              <a:t>項目④</a:t>
            </a:r>
          </a:p>
        </p:txBody>
      </p:sp>
      <p:sp>
        <p:nvSpPr>
          <p:cNvPr id="115895" name="Text Box 183"/>
          <p:cNvSpPr txBox="1">
            <a:spLocks noChangeArrowheads="1"/>
          </p:cNvSpPr>
          <p:nvPr/>
        </p:nvSpPr>
        <p:spPr bwMode="auto">
          <a:xfrm>
            <a:off x="4938713" y="2573338"/>
            <a:ext cx="6413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200" b="1">
                <a:ea typeface="メイリオ" pitchFamily="50" charset="-128"/>
                <a:cs typeface="メイリオ" pitchFamily="50" charset="-128"/>
              </a:rPr>
              <a:t>項目⑤</a:t>
            </a:r>
          </a:p>
        </p:txBody>
      </p:sp>
      <p:sp>
        <p:nvSpPr>
          <p:cNvPr id="115896" name="Text Box 184"/>
          <p:cNvSpPr txBox="1">
            <a:spLocks noChangeArrowheads="1"/>
          </p:cNvSpPr>
          <p:nvPr/>
        </p:nvSpPr>
        <p:spPr bwMode="auto">
          <a:xfrm>
            <a:off x="236538" y="2573338"/>
            <a:ext cx="6413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200" b="1">
                <a:ea typeface="メイリオ" pitchFamily="50" charset="-128"/>
                <a:cs typeface="メイリオ" pitchFamily="50" charset="-128"/>
              </a:rPr>
              <a:t>項目⑤</a:t>
            </a:r>
          </a:p>
        </p:txBody>
      </p:sp>
      <p:sp>
        <p:nvSpPr>
          <p:cNvPr id="2" name="フリーフォーム 1"/>
          <p:cNvSpPr/>
          <p:nvPr/>
        </p:nvSpPr>
        <p:spPr bwMode="auto">
          <a:xfrm>
            <a:off x="1305017" y="2618913"/>
            <a:ext cx="2583402" cy="2024108"/>
          </a:xfrm>
          <a:custGeom>
            <a:avLst/>
            <a:gdLst>
              <a:gd name="connsiteX0" fmla="*/ 1233997 w 2583402"/>
              <a:gd name="connsiteY0" fmla="*/ 0 h 2024108"/>
              <a:gd name="connsiteX1" fmla="*/ 0 w 2583402"/>
              <a:gd name="connsiteY1" fmla="*/ 337351 h 2024108"/>
              <a:gd name="connsiteX2" fmla="*/ 585927 w 2583402"/>
              <a:gd name="connsiteY2" fmla="*/ 1589103 h 2024108"/>
              <a:gd name="connsiteX3" fmla="*/ 2166152 w 2583402"/>
              <a:gd name="connsiteY3" fmla="*/ 2024108 h 2024108"/>
              <a:gd name="connsiteX4" fmla="*/ 2583402 w 2583402"/>
              <a:gd name="connsiteY4" fmla="*/ 284085 h 2024108"/>
              <a:gd name="connsiteX5" fmla="*/ 1233997 w 2583402"/>
              <a:gd name="connsiteY5" fmla="*/ 0 h 20241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83402" h="2024108">
                <a:moveTo>
                  <a:pt x="1233997" y="0"/>
                </a:moveTo>
                <a:lnTo>
                  <a:pt x="0" y="337351"/>
                </a:lnTo>
                <a:lnTo>
                  <a:pt x="585927" y="1589103"/>
                </a:lnTo>
                <a:lnTo>
                  <a:pt x="2166152" y="2024108"/>
                </a:lnTo>
                <a:lnTo>
                  <a:pt x="2583402" y="284085"/>
                </a:lnTo>
                <a:lnTo>
                  <a:pt x="1233997" y="0"/>
                </a:lnTo>
                <a:close/>
              </a:path>
            </a:pathLst>
          </a:custGeom>
          <a:solidFill>
            <a:srgbClr val="3366FF">
              <a:alpha val="80000"/>
            </a:srgbClr>
          </a:solidFill>
          <a:ln w="38100" cap="flat" cmpd="sng">
            <a:solidFill>
              <a:srgbClr val="3366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" name="フリーフォーム 3"/>
          <p:cNvSpPr/>
          <p:nvPr/>
        </p:nvSpPr>
        <p:spPr bwMode="auto">
          <a:xfrm>
            <a:off x="5885895" y="1917577"/>
            <a:ext cx="2734322" cy="2592279"/>
          </a:xfrm>
          <a:custGeom>
            <a:avLst/>
            <a:gdLst>
              <a:gd name="connsiteX0" fmla="*/ 1367161 w 2734322"/>
              <a:gd name="connsiteY0" fmla="*/ 0 h 2592279"/>
              <a:gd name="connsiteX1" fmla="*/ 0 w 2734322"/>
              <a:gd name="connsiteY1" fmla="*/ 958788 h 2592279"/>
              <a:gd name="connsiteX2" fmla="*/ 532660 w 2734322"/>
              <a:gd name="connsiteY2" fmla="*/ 2565646 h 2592279"/>
              <a:gd name="connsiteX3" fmla="*/ 2219418 w 2734322"/>
              <a:gd name="connsiteY3" fmla="*/ 2592279 h 2592279"/>
              <a:gd name="connsiteX4" fmla="*/ 2734322 w 2734322"/>
              <a:gd name="connsiteY4" fmla="*/ 1003176 h 2592279"/>
              <a:gd name="connsiteX5" fmla="*/ 1367161 w 2734322"/>
              <a:gd name="connsiteY5" fmla="*/ 0 h 25922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34322" h="2592279">
                <a:moveTo>
                  <a:pt x="1367161" y="0"/>
                </a:moveTo>
                <a:lnTo>
                  <a:pt x="0" y="958788"/>
                </a:lnTo>
                <a:lnTo>
                  <a:pt x="532660" y="2565646"/>
                </a:lnTo>
                <a:lnTo>
                  <a:pt x="2219418" y="2592279"/>
                </a:lnTo>
                <a:lnTo>
                  <a:pt x="2734322" y="1003176"/>
                </a:lnTo>
                <a:lnTo>
                  <a:pt x="1367161" y="0"/>
                </a:lnTo>
                <a:close/>
              </a:path>
            </a:pathLst>
          </a:custGeom>
          <a:solidFill>
            <a:srgbClr val="FF3399">
              <a:alpha val="80000"/>
            </a:srgbClr>
          </a:solidFill>
          <a:ln w="38100" cap="flat" cmpd="sng">
            <a:solidFill>
              <a:srgbClr val="FF3399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77653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6738" name="Group 2"/>
          <p:cNvGrpSpPr>
            <a:grpSpLocks/>
          </p:cNvGrpSpPr>
          <p:nvPr/>
        </p:nvGrpSpPr>
        <p:grpSpPr bwMode="auto">
          <a:xfrm>
            <a:off x="2386013" y="1546225"/>
            <a:ext cx="269875" cy="1800225"/>
            <a:chOff x="1503" y="974"/>
            <a:chExt cx="170" cy="1134"/>
          </a:xfrm>
        </p:grpSpPr>
        <p:sp>
          <p:nvSpPr>
            <p:cNvPr id="116739" name="Line 3"/>
            <p:cNvSpPr>
              <a:spLocks noChangeShapeType="1"/>
            </p:cNvSpPr>
            <p:nvPr/>
          </p:nvSpPr>
          <p:spPr bwMode="auto">
            <a:xfrm>
              <a:off x="1588" y="974"/>
              <a:ext cx="0" cy="113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6740" name="Line 4"/>
            <p:cNvSpPr>
              <a:spLocks noChangeShapeType="1"/>
            </p:cNvSpPr>
            <p:nvPr/>
          </p:nvSpPr>
          <p:spPr bwMode="auto">
            <a:xfrm>
              <a:off x="1531" y="1995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6741" name="Line 5"/>
            <p:cNvSpPr>
              <a:spLocks noChangeShapeType="1"/>
            </p:cNvSpPr>
            <p:nvPr/>
          </p:nvSpPr>
          <p:spPr bwMode="auto">
            <a:xfrm>
              <a:off x="1531" y="1768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6742" name="Line 6"/>
            <p:cNvSpPr>
              <a:spLocks noChangeShapeType="1"/>
            </p:cNvSpPr>
            <p:nvPr/>
          </p:nvSpPr>
          <p:spPr bwMode="auto">
            <a:xfrm>
              <a:off x="1531" y="1541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6743" name="Line 7"/>
            <p:cNvSpPr>
              <a:spLocks noChangeShapeType="1"/>
            </p:cNvSpPr>
            <p:nvPr/>
          </p:nvSpPr>
          <p:spPr bwMode="auto">
            <a:xfrm>
              <a:off x="1531" y="1314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6744" name="Line 8"/>
            <p:cNvSpPr>
              <a:spLocks noChangeShapeType="1"/>
            </p:cNvSpPr>
            <p:nvPr/>
          </p:nvSpPr>
          <p:spPr bwMode="auto">
            <a:xfrm>
              <a:off x="1531" y="1087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6745" name="Line 9"/>
            <p:cNvSpPr>
              <a:spLocks noChangeShapeType="1"/>
            </p:cNvSpPr>
            <p:nvPr/>
          </p:nvSpPr>
          <p:spPr bwMode="auto">
            <a:xfrm>
              <a:off x="1503" y="974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6746" name="Line 10"/>
            <p:cNvSpPr>
              <a:spLocks noChangeShapeType="1"/>
            </p:cNvSpPr>
            <p:nvPr/>
          </p:nvSpPr>
          <p:spPr bwMode="auto">
            <a:xfrm>
              <a:off x="1503" y="1201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6747" name="Line 11"/>
            <p:cNvSpPr>
              <a:spLocks noChangeShapeType="1"/>
            </p:cNvSpPr>
            <p:nvPr/>
          </p:nvSpPr>
          <p:spPr bwMode="auto">
            <a:xfrm>
              <a:off x="1503" y="1428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6748" name="Line 12"/>
            <p:cNvSpPr>
              <a:spLocks noChangeShapeType="1"/>
            </p:cNvSpPr>
            <p:nvPr/>
          </p:nvSpPr>
          <p:spPr bwMode="auto">
            <a:xfrm>
              <a:off x="1503" y="1654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6749" name="Line 13"/>
            <p:cNvSpPr>
              <a:spLocks noChangeShapeType="1"/>
            </p:cNvSpPr>
            <p:nvPr/>
          </p:nvSpPr>
          <p:spPr bwMode="auto">
            <a:xfrm>
              <a:off x="1503" y="1881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116750" name="Oval 14"/>
          <p:cNvSpPr>
            <a:spLocks noChangeArrowheads="1"/>
          </p:cNvSpPr>
          <p:nvPr/>
        </p:nvSpPr>
        <p:spPr bwMode="auto">
          <a:xfrm>
            <a:off x="2481263" y="3306763"/>
            <a:ext cx="79375" cy="79375"/>
          </a:xfrm>
          <a:prstGeom prst="ellipse">
            <a:avLst/>
          </a:prstGeom>
          <a:solidFill>
            <a:srgbClr val="000000"/>
          </a:solidFill>
          <a:ln w="3175" algn="ctr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6751" name="Oval 15"/>
          <p:cNvSpPr>
            <a:spLocks noChangeArrowheads="1"/>
          </p:cNvSpPr>
          <p:nvPr/>
        </p:nvSpPr>
        <p:spPr bwMode="auto">
          <a:xfrm>
            <a:off x="722313" y="1538288"/>
            <a:ext cx="3598862" cy="3598862"/>
          </a:xfrm>
          <a:prstGeom prst="ellipse">
            <a:avLst/>
          </a:prstGeom>
          <a:noFill/>
          <a:ln w="3175" algn="ctr">
            <a:solidFill>
              <a:srgbClr val="00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116800" name="Group 64"/>
          <p:cNvGrpSpPr>
            <a:grpSpLocks/>
          </p:cNvGrpSpPr>
          <p:nvPr/>
        </p:nvGrpSpPr>
        <p:grpSpPr bwMode="auto">
          <a:xfrm rot="10800000">
            <a:off x="2387600" y="3338513"/>
            <a:ext cx="269875" cy="1800225"/>
            <a:chOff x="1503" y="974"/>
            <a:chExt cx="170" cy="1134"/>
          </a:xfrm>
        </p:grpSpPr>
        <p:sp>
          <p:nvSpPr>
            <p:cNvPr id="116801" name="Line 65"/>
            <p:cNvSpPr>
              <a:spLocks noChangeShapeType="1"/>
            </p:cNvSpPr>
            <p:nvPr/>
          </p:nvSpPr>
          <p:spPr bwMode="auto">
            <a:xfrm>
              <a:off x="1588" y="974"/>
              <a:ext cx="0" cy="113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6802" name="Line 66"/>
            <p:cNvSpPr>
              <a:spLocks noChangeShapeType="1"/>
            </p:cNvSpPr>
            <p:nvPr/>
          </p:nvSpPr>
          <p:spPr bwMode="auto">
            <a:xfrm>
              <a:off x="1531" y="1995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6803" name="Line 67"/>
            <p:cNvSpPr>
              <a:spLocks noChangeShapeType="1"/>
            </p:cNvSpPr>
            <p:nvPr/>
          </p:nvSpPr>
          <p:spPr bwMode="auto">
            <a:xfrm>
              <a:off x="1531" y="1768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6804" name="Line 68"/>
            <p:cNvSpPr>
              <a:spLocks noChangeShapeType="1"/>
            </p:cNvSpPr>
            <p:nvPr/>
          </p:nvSpPr>
          <p:spPr bwMode="auto">
            <a:xfrm>
              <a:off x="1531" y="1541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6805" name="Line 69"/>
            <p:cNvSpPr>
              <a:spLocks noChangeShapeType="1"/>
            </p:cNvSpPr>
            <p:nvPr/>
          </p:nvSpPr>
          <p:spPr bwMode="auto">
            <a:xfrm>
              <a:off x="1531" y="1314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6806" name="Line 70"/>
            <p:cNvSpPr>
              <a:spLocks noChangeShapeType="1"/>
            </p:cNvSpPr>
            <p:nvPr/>
          </p:nvSpPr>
          <p:spPr bwMode="auto">
            <a:xfrm>
              <a:off x="1531" y="1087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6807" name="Line 71"/>
            <p:cNvSpPr>
              <a:spLocks noChangeShapeType="1"/>
            </p:cNvSpPr>
            <p:nvPr/>
          </p:nvSpPr>
          <p:spPr bwMode="auto">
            <a:xfrm>
              <a:off x="1503" y="974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6808" name="Line 72"/>
            <p:cNvSpPr>
              <a:spLocks noChangeShapeType="1"/>
            </p:cNvSpPr>
            <p:nvPr/>
          </p:nvSpPr>
          <p:spPr bwMode="auto">
            <a:xfrm>
              <a:off x="1503" y="1201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6809" name="Line 73"/>
            <p:cNvSpPr>
              <a:spLocks noChangeShapeType="1"/>
            </p:cNvSpPr>
            <p:nvPr/>
          </p:nvSpPr>
          <p:spPr bwMode="auto">
            <a:xfrm>
              <a:off x="1503" y="1428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6810" name="Line 74"/>
            <p:cNvSpPr>
              <a:spLocks noChangeShapeType="1"/>
            </p:cNvSpPr>
            <p:nvPr/>
          </p:nvSpPr>
          <p:spPr bwMode="auto">
            <a:xfrm>
              <a:off x="1503" y="1654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6811" name="Line 75"/>
            <p:cNvSpPr>
              <a:spLocks noChangeShapeType="1"/>
            </p:cNvSpPr>
            <p:nvPr/>
          </p:nvSpPr>
          <p:spPr bwMode="auto">
            <a:xfrm>
              <a:off x="1503" y="1881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6812" name="Group 76"/>
          <p:cNvGrpSpPr>
            <a:grpSpLocks/>
          </p:cNvGrpSpPr>
          <p:nvPr/>
        </p:nvGrpSpPr>
        <p:grpSpPr bwMode="auto">
          <a:xfrm rot="3600000">
            <a:off x="3152775" y="1989138"/>
            <a:ext cx="269875" cy="1800225"/>
            <a:chOff x="1503" y="974"/>
            <a:chExt cx="170" cy="1134"/>
          </a:xfrm>
        </p:grpSpPr>
        <p:sp>
          <p:nvSpPr>
            <p:cNvPr id="116813" name="Line 77"/>
            <p:cNvSpPr>
              <a:spLocks noChangeShapeType="1"/>
            </p:cNvSpPr>
            <p:nvPr/>
          </p:nvSpPr>
          <p:spPr bwMode="auto">
            <a:xfrm>
              <a:off x="1588" y="974"/>
              <a:ext cx="0" cy="113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6814" name="Line 78"/>
            <p:cNvSpPr>
              <a:spLocks noChangeShapeType="1"/>
            </p:cNvSpPr>
            <p:nvPr/>
          </p:nvSpPr>
          <p:spPr bwMode="auto">
            <a:xfrm>
              <a:off x="1531" y="1995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6815" name="Line 79"/>
            <p:cNvSpPr>
              <a:spLocks noChangeShapeType="1"/>
            </p:cNvSpPr>
            <p:nvPr/>
          </p:nvSpPr>
          <p:spPr bwMode="auto">
            <a:xfrm>
              <a:off x="1531" y="1768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6816" name="Line 80"/>
            <p:cNvSpPr>
              <a:spLocks noChangeShapeType="1"/>
            </p:cNvSpPr>
            <p:nvPr/>
          </p:nvSpPr>
          <p:spPr bwMode="auto">
            <a:xfrm>
              <a:off x="1531" y="1541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6817" name="Line 81"/>
            <p:cNvSpPr>
              <a:spLocks noChangeShapeType="1"/>
            </p:cNvSpPr>
            <p:nvPr/>
          </p:nvSpPr>
          <p:spPr bwMode="auto">
            <a:xfrm>
              <a:off x="1531" y="1314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6818" name="Line 82"/>
            <p:cNvSpPr>
              <a:spLocks noChangeShapeType="1"/>
            </p:cNvSpPr>
            <p:nvPr/>
          </p:nvSpPr>
          <p:spPr bwMode="auto">
            <a:xfrm>
              <a:off x="1531" y="1087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6819" name="Line 83"/>
            <p:cNvSpPr>
              <a:spLocks noChangeShapeType="1"/>
            </p:cNvSpPr>
            <p:nvPr/>
          </p:nvSpPr>
          <p:spPr bwMode="auto">
            <a:xfrm>
              <a:off x="1503" y="974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6820" name="Line 84"/>
            <p:cNvSpPr>
              <a:spLocks noChangeShapeType="1"/>
            </p:cNvSpPr>
            <p:nvPr/>
          </p:nvSpPr>
          <p:spPr bwMode="auto">
            <a:xfrm>
              <a:off x="1503" y="1201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6821" name="Line 85"/>
            <p:cNvSpPr>
              <a:spLocks noChangeShapeType="1"/>
            </p:cNvSpPr>
            <p:nvPr/>
          </p:nvSpPr>
          <p:spPr bwMode="auto">
            <a:xfrm>
              <a:off x="1503" y="1428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6822" name="Line 86"/>
            <p:cNvSpPr>
              <a:spLocks noChangeShapeType="1"/>
            </p:cNvSpPr>
            <p:nvPr/>
          </p:nvSpPr>
          <p:spPr bwMode="auto">
            <a:xfrm>
              <a:off x="1503" y="1654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6823" name="Line 87"/>
            <p:cNvSpPr>
              <a:spLocks noChangeShapeType="1"/>
            </p:cNvSpPr>
            <p:nvPr/>
          </p:nvSpPr>
          <p:spPr bwMode="auto">
            <a:xfrm>
              <a:off x="1503" y="1881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6824" name="Group 88"/>
          <p:cNvGrpSpPr>
            <a:grpSpLocks/>
          </p:cNvGrpSpPr>
          <p:nvPr/>
        </p:nvGrpSpPr>
        <p:grpSpPr bwMode="auto">
          <a:xfrm rot="7200000">
            <a:off x="3152775" y="2889250"/>
            <a:ext cx="269875" cy="1800225"/>
            <a:chOff x="1503" y="974"/>
            <a:chExt cx="170" cy="1134"/>
          </a:xfrm>
        </p:grpSpPr>
        <p:sp>
          <p:nvSpPr>
            <p:cNvPr id="116825" name="Line 89"/>
            <p:cNvSpPr>
              <a:spLocks noChangeShapeType="1"/>
            </p:cNvSpPr>
            <p:nvPr/>
          </p:nvSpPr>
          <p:spPr bwMode="auto">
            <a:xfrm>
              <a:off x="1588" y="974"/>
              <a:ext cx="0" cy="113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6826" name="Line 90"/>
            <p:cNvSpPr>
              <a:spLocks noChangeShapeType="1"/>
            </p:cNvSpPr>
            <p:nvPr/>
          </p:nvSpPr>
          <p:spPr bwMode="auto">
            <a:xfrm>
              <a:off x="1531" y="1995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6827" name="Line 91"/>
            <p:cNvSpPr>
              <a:spLocks noChangeShapeType="1"/>
            </p:cNvSpPr>
            <p:nvPr/>
          </p:nvSpPr>
          <p:spPr bwMode="auto">
            <a:xfrm>
              <a:off x="1531" y="1768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6828" name="Line 92"/>
            <p:cNvSpPr>
              <a:spLocks noChangeShapeType="1"/>
            </p:cNvSpPr>
            <p:nvPr/>
          </p:nvSpPr>
          <p:spPr bwMode="auto">
            <a:xfrm>
              <a:off x="1531" y="1541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6829" name="Line 93"/>
            <p:cNvSpPr>
              <a:spLocks noChangeShapeType="1"/>
            </p:cNvSpPr>
            <p:nvPr/>
          </p:nvSpPr>
          <p:spPr bwMode="auto">
            <a:xfrm>
              <a:off x="1531" y="1314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6830" name="Line 94"/>
            <p:cNvSpPr>
              <a:spLocks noChangeShapeType="1"/>
            </p:cNvSpPr>
            <p:nvPr/>
          </p:nvSpPr>
          <p:spPr bwMode="auto">
            <a:xfrm>
              <a:off x="1531" y="1087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6831" name="Line 95"/>
            <p:cNvSpPr>
              <a:spLocks noChangeShapeType="1"/>
            </p:cNvSpPr>
            <p:nvPr/>
          </p:nvSpPr>
          <p:spPr bwMode="auto">
            <a:xfrm>
              <a:off x="1503" y="974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6832" name="Line 96"/>
            <p:cNvSpPr>
              <a:spLocks noChangeShapeType="1"/>
            </p:cNvSpPr>
            <p:nvPr/>
          </p:nvSpPr>
          <p:spPr bwMode="auto">
            <a:xfrm>
              <a:off x="1503" y="1201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6833" name="Line 97"/>
            <p:cNvSpPr>
              <a:spLocks noChangeShapeType="1"/>
            </p:cNvSpPr>
            <p:nvPr/>
          </p:nvSpPr>
          <p:spPr bwMode="auto">
            <a:xfrm>
              <a:off x="1503" y="1428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6834" name="Line 98"/>
            <p:cNvSpPr>
              <a:spLocks noChangeShapeType="1"/>
            </p:cNvSpPr>
            <p:nvPr/>
          </p:nvSpPr>
          <p:spPr bwMode="auto">
            <a:xfrm>
              <a:off x="1503" y="1654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6835" name="Line 99"/>
            <p:cNvSpPr>
              <a:spLocks noChangeShapeType="1"/>
            </p:cNvSpPr>
            <p:nvPr/>
          </p:nvSpPr>
          <p:spPr bwMode="auto">
            <a:xfrm>
              <a:off x="1503" y="1881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6836" name="Group 100"/>
          <p:cNvGrpSpPr>
            <a:grpSpLocks/>
          </p:cNvGrpSpPr>
          <p:nvPr/>
        </p:nvGrpSpPr>
        <p:grpSpPr bwMode="auto">
          <a:xfrm rot="18000000">
            <a:off x="1598613" y="1997075"/>
            <a:ext cx="269875" cy="1800225"/>
            <a:chOff x="1503" y="974"/>
            <a:chExt cx="170" cy="1134"/>
          </a:xfrm>
        </p:grpSpPr>
        <p:sp>
          <p:nvSpPr>
            <p:cNvPr id="116837" name="Line 101"/>
            <p:cNvSpPr>
              <a:spLocks noChangeShapeType="1"/>
            </p:cNvSpPr>
            <p:nvPr/>
          </p:nvSpPr>
          <p:spPr bwMode="auto">
            <a:xfrm>
              <a:off x="1588" y="974"/>
              <a:ext cx="0" cy="113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6838" name="Line 102"/>
            <p:cNvSpPr>
              <a:spLocks noChangeShapeType="1"/>
            </p:cNvSpPr>
            <p:nvPr/>
          </p:nvSpPr>
          <p:spPr bwMode="auto">
            <a:xfrm>
              <a:off x="1531" y="1995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6839" name="Line 103"/>
            <p:cNvSpPr>
              <a:spLocks noChangeShapeType="1"/>
            </p:cNvSpPr>
            <p:nvPr/>
          </p:nvSpPr>
          <p:spPr bwMode="auto">
            <a:xfrm>
              <a:off x="1531" y="1768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6840" name="Line 104"/>
            <p:cNvSpPr>
              <a:spLocks noChangeShapeType="1"/>
            </p:cNvSpPr>
            <p:nvPr/>
          </p:nvSpPr>
          <p:spPr bwMode="auto">
            <a:xfrm>
              <a:off x="1531" y="1541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6841" name="Line 105"/>
            <p:cNvSpPr>
              <a:spLocks noChangeShapeType="1"/>
            </p:cNvSpPr>
            <p:nvPr/>
          </p:nvSpPr>
          <p:spPr bwMode="auto">
            <a:xfrm>
              <a:off x="1531" y="1314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6842" name="Line 106"/>
            <p:cNvSpPr>
              <a:spLocks noChangeShapeType="1"/>
            </p:cNvSpPr>
            <p:nvPr/>
          </p:nvSpPr>
          <p:spPr bwMode="auto">
            <a:xfrm>
              <a:off x="1531" y="1087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6843" name="Line 107"/>
            <p:cNvSpPr>
              <a:spLocks noChangeShapeType="1"/>
            </p:cNvSpPr>
            <p:nvPr/>
          </p:nvSpPr>
          <p:spPr bwMode="auto">
            <a:xfrm>
              <a:off x="1503" y="974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6844" name="Line 108"/>
            <p:cNvSpPr>
              <a:spLocks noChangeShapeType="1"/>
            </p:cNvSpPr>
            <p:nvPr/>
          </p:nvSpPr>
          <p:spPr bwMode="auto">
            <a:xfrm>
              <a:off x="1503" y="1201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6845" name="Line 109"/>
            <p:cNvSpPr>
              <a:spLocks noChangeShapeType="1"/>
            </p:cNvSpPr>
            <p:nvPr/>
          </p:nvSpPr>
          <p:spPr bwMode="auto">
            <a:xfrm>
              <a:off x="1503" y="1428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6846" name="Line 110"/>
            <p:cNvSpPr>
              <a:spLocks noChangeShapeType="1"/>
            </p:cNvSpPr>
            <p:nvPr/>
          </p:nvSpPr>
          <p:spPr bwMode="auto">
            <a:xfrm>
              <a:off x="1503" y="1654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6847" name="Line 111"/>
            <p:cNvSpPr>
              <a:spLocks noChangeShapeType="1"/>
            </p:cNvSpPr>
            <p:nvPr/>
          </p:nvSpPr>
          <p:spPr bwMode="auto">
            <a:xfrm>
              <a:off x="1503" y="1881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6848" name="Group 112"/>
          <p:cNvGrpSpPr>
            <a:grpSpLocks/>
          </p:cNvGrpSpPr>
          <p:nvPr/>
        </p:nvGrpSpPr>
        <p:grpSpPr bwMode="auto">
          <a:xfrm rot="14400000">
            <a:off x="1597025" y="2886075"/>
            <a:ext cx="269875" cy="1800225"/>
            <a:chOff x="1503" y="974"/>
            <a:chExt cx="170" cy="1134"/>
          </a:xfrm>
        </p:grpSpPr>
        <p:sp>
          <p:nvSpPr>
            <p:cNvPr id="116849" name="Line 113"/>
            <p:cNvSpPr>
              <a:spLocks noChangeShapeType="1"/>
            </p:cNvSpPr>
            <p:nvPr/>
          </p:nvSpPr>
          <p:spPr bwMode="auto">
            <a:xfrm>
              <a:off x="1588" y="974"/>
              <a:ext cx="0" cy="113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6850" name="Line 114"/>
            <p:cNvSpPr>
              <a:spLocks noChangeShapeType="1"/>
            </p:cNvSpPr>
            <p:nvPr/>
          </p:nvSpPr>
          <p:spPr bwMode="auto">
            <a:xfrm>
              <a:off x="1531" y="1995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6851" name="Line 115"/>
            <p:cNvSpPr>
              <a:spLocks noChangeShapeType="1"/>
            </p:cNvSpPr>
            <p:nvPr/>
          </p:nvSpPr>
          <p:spPr bwMode="auto">
            <a:xfrm>
              <a:off x="1531" y="1768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6852" name="Line 116"/>
            <p:cNvSpPr>
              <a:spLocks noChangeShapeType="1"/>
            </p:cNvSpPr>
            <p:nvPr/>
          </p:nvSpPr>
          <p:spPr bwMode="auto">
            <a:xfrm>
              <a:off x="1531" y="1541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6853" name="Line 117"/>
            <p:cNvSpPr>
              <a:spLocks noChangeShapeType="1"/>
            </p:cNvSpPr>
            <p:nvPr/>
          </p:nvSpPr>
          <p:spPr bwMode="auto">
            <a:xfrm>
              <a:off x="1531" y="1314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6854" name="Line 118"/>
            <p:cNvSpPr>
              <a:spLocks noChangeShapeType="1"/>
            </p:cNvSpPr>
            <p:nvPr/>
          </p:nvSpPr>
          <p:spPr bwMode="auto">
            <a:xfrm>
              <a:off x="1531" y="1087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6855" name="Line 119"/>
            <p:cNvSpPr>
              <a:spLocks noChangeShapeType="1"/>
            </p:cNvSpPr>
            <p:nvPr/>
          </p:nvSpPr>
          <p:spPr bwMode="auto">
            <a:xfrm>
              <a:off x="1503" y="974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6856" name="Line 120"/>
            <p:cNvSpPr>
              <a:spLocks noChangeShapeType="1"/>
            </p:cNvSpPr>
            <p:nvPr/>
          </p:nvSpPr>
          <p:spPr bwMode="auto">
            <a:xfrm>
              <a:off x="1503" y="1201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6857" name="Line 121"/>
            <p:cNvSpPr>
              <a:spLocks noChangeShapeType="1"/>
            </p:cNvSpPr>
            <p:nvPr/>
          </p:nvSpPr>
          <p:spPr bwMode="auto">
            <a:xfrm>
              <a:off x="1503" y="1428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6858" name="Line 122"/>
            <p:cNvSpPr>
              <a:spLocks noChangeShapeType="1"/>
            </p:cNvSpPr>
            <p:nvPr/>
          </p:nvSpPr>
          <p:spPr bwMode="auto">
            <a:xfrm>
              <a:off x="1503" y="1654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6859" name="Line 123"/>
            <p:cNvSpPr>
              <a:spLocks noChangeShapeType="1"/>
            </p:cNvSpPr>
            <p:nvPr/>
          </p:nvSpPr>
          <p:spPr bwMode="auto">
            <a:xfrm>
              <a:off x="1503" y="1881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116860" name="Oval 124"/>
          <p:cNvSpPr>
            <a:spLocks noChangeArrowheads="1"/>
          </p:cNvSpPr>
          <p:nvPr/>
        </p:nvSpPr>
        <p:spPr bwMode="auto">
          <a:xfrm>
            <a:off x="5461000" y="1538288"/>
            <a:ext cx="3598863" cy="3598862"/>
          </a:xfrm>
          <a:prstGeom prst="ellipse">
            <a:avLst/>
          </a:prstGeom>
          <a:noFill/>
          <a:ln w="3175" algn="ctr">
            <a:solidFill>
              <a:srgbClr val="00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116861" name="Group 125"/>
          <p:cNvGrpSpPr>
            <a:grpSpLocks/>
          </p:cNvGrpSpPr>
          <p:nvPr/>
        </p:nvGrpSpPr>
        <p:grpSpPr bwMode="auto">
          <a:xfrm>
            <a:off x="7112000" y="1546225"/>
            <a:ext cx="269875" cy="1800225"/>
            <a:chOff x="1503" y="974"/>
            <a:chExt cx="170" cy="1134"/>
          </a:xfrm>
        </p:grpSpPr>
        <p:sp>
          <p:nvSpPr>
            <p:cNvPr id="116862" name="Line 126"/>
            <p:cNvSpPr>
              <a:spLocks noChangeShapeType="1"/>
            </p:cNvSpPr>
            <p:nvPr/>
          </p:nvSpPr>
          <p:spPr bwMode="auto">
            <a:xfrm>
              <a:off x="1588" y="974"/>
              <a:ext cx="0" cy="113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6868" name="Line 132"/>
            <p:cNvSpPr>
              <a:spLocks noChangeShapeType="1"/>
            </p:cNvSpPr>
            <p:nvPr/>
          </p:nvSpPr>
          <p:spPr bwMode="auto">
            <a:xfrm>
              <a:off x="1503" y="974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6869" name="Line 133"/>
            <p:cNvSpPr>
              <a:spLocks noChangeShapeType="1"/>
            </p:cNvSpPr>
            <p:nvPr/>
          </p:nvSpPr>
          <p:spPr bwMode="auto">
            <a:xfrm>
              <a:off x="1503" y="1201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6870" name="Line 134"/>
            <p:cNvSpPr>
              <a:spLocks noChangeShapeType="1"/>
            </p:cNvSpPr>
            <p:nvPr/>
          </p:nvSpPr>
          <p:spPr bwMode="auto">
            <a:xfrm>
              <a:off x="1503" y="1428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6871" name="Line 135"/>
            <p:cNvSpPr>
              <a:spLocks noChangeShapeType="1"/>
            </p:cNvSpPr>
            <p:nvPr/>
          </p:nvSpPr>
          <p:spPr bwMode="auto">
            <a:xfrm>
              <a:off x="1503" y="1654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6872" name="Line 136"/>
            <p:cNvSpPr>
              <a:spLocks noChangeShapeType="1"/>
            </p:cNvSpPr>
            <p:nvPr/>
          </p:nvSpPr>
          <p:spPr bwMode="auto">
            <a:xfrm>
              <a:off x="1503" y="1881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116873" name="Oval 137"/>
          <p:cNvSpPr>
            <a:spLocks noChangeArrowheads="1"/>
          </p:cNvSpPr>
          <p:nvPr/>
        </p:nvSpPr>
        <p:spPr bwMode="auto">
          <a:xfrm>
            <a:off x="7207250" y="3306763"/>
            <a:ext cx="79375" cy="79375"/>
          </a:xfrm>
          <a:prstGeom prst="ellipse">
            <a:avLst/>
          </a:prstGeom>
          <a:solidFill>
            <a:srgbClr val="000000"/>
          </a:solidFill>
          <a:ln w="3175" algn="ctr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116875" name="Group 139"/>
          <p:cNvGrpSpPr>
            <a:grpSpLocks/>
          </p:cNvGrpSpPr>
          <p:nvPr/>
        </p:nvGrpSpPr>
        <p:grpSpPr bwMode="auto">
          <a:xfrm rot="10800000">
            <a:off x="7113588" y="3338513"/>
            <a:ext cx="269875" cy="1800225"/>
            <a:chOff x="1503" y="974"/>
            <a:chExt cx="170" cy="1134"/>
          </a:xfrm>
        </p:grpSpPr>
        <p:sp>
          <p:nvSpPr>
            <p:cNvPr id="116876" name="Line 140"/>
            <p:cNvSpPr>
              <a:spLocks noChangeShapeType="1"/>
            </p:cNvSpPr>
            <p:nvPr/>
          </p:nvSpPr>
          <p:spPr bwMode="auto">
            <a:xfrm>
              <a:off x="1588" y="974"/>
              <a:ext cx="0" cy="113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6882" name="Line 146"/>
            <p:cNvSpPr>
              <a:spLocks noChangeShapeType="1"/>
            </p:cNvSpPr>
            <p:nvPr/>
          </p:nvSpPr>
          <p:spPr bwMode="auto">
            <a:xfrm>
              <a:off x="1503" y="974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6883" name="Line 147"/>
            <p:cNvSpPr>
              <a:spLocks noChangeShapeType="1"/>
            </p:cNvSpPr>
            <p:nvPr/>
          </p:nvSpPr>
          <p:spPr bwMode="auto">
            <a:xfrm>
              <a:off x="1503" y="1201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6884" name="Line 148"/>
            <p:cNvSpPr>
              <a:spLocks noChangeShapeType="1"/>
            </p:cNvSpPr>
            <p:nvPr/>
          </p:nvSpPr>
          <p:spPr bwMode="auto">
            <a:xfrm>
              <a:off x="1503" y="1428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6885" name="Line 149"/>
            <p:cNvSpPr>
              <a:spLocks noChangeShapeType="1"/>
            </p:cNvSpPr>
            <p:nvPr/>
          </p:nvSpPr>
          <p:spPr bwMode="auto">
            <a:xfrm>
              <a:off x="1503" y="1654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6886" name="Line 150"/>
            <p:cNvSpPr>
              <a:spLocks noChangeShapeType="1"/>
            </p:cNvSpPr>
            <p:nvPr/>
          </p:nvSpPr>
          <p:spPr bwMode="auto">
            <a:xfrm>
              <a:off x="1503" y="1881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6887" name="Group 151"/>
          <p:cNvGrpSpPr>
            <a:grpSpLocks/>
          </p:cNvGrpSpPr>
          <p:nvPr/>
        </p:nvGrpSpPr>
        <p:grpSpPr bwMode="auto">
          <a:xfrm rot="3600000">
            <a:off x="7878763" y="1989138"/>
            <a:ext cx="269875" cy="1800225"/>
            <a:chOff x="1503" y="974"/>
            <a:chExt cx="170" cy="1134"/>
          </a:xfrm>
        </p:grpSpPr>
        <p:sp>
          <p:nvSpPr>
            <p:cNvPr id="116888" name="Line 152"/>
            <p:cNvSpPr>
              <a:spLocks noChangeShapeType="1"/>
            </p:cNvSpPr>
            <p:nvPr/>
          </p:nvSpPr>
          <p:spPr bwMode="auto">
            <a:xfrm>
              <a:off x="1588" y="974"/>
              <a:ext cx="0" cy="113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6894" name="Line 158"/>
            <p:cNvSpPr>
              <a:spLocks noChangeShapeType="1"/>
            </p:cNvSpPr>
            <p:nvPr/>
          </p:nvSpPr>
          <p:spPr bwMode="auto">
            <a:xfrm>
              <a:off x="1503" y="974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6895" name="Line 159"/>
            <p:cNvSpPr>
              <a:spLocks noChangeShapeType="1"/>
            </p:cNvSpPr>
            <p:nvPr/>
          </p:nvSpPr>
          <p:spPr bwMode="auto">
            <a:xfrm>
              <a:off x="1503" y="1201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6896" name="Line 160"/>
            <p:cNvSpPr>
              <a:spLocks noChangeShapeType="1"/>
            </p:cNvSpPr>
            <p:nvPr/>
          </p:nvSpPr>
          <p:spPr bwMode="auto">
            <a:xfrm>
              <a:off x="1503" y="1428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6897" name="Line 161"/>
            <p:cNvSpPr>
              <a:spLocks noChangeShapeType="1"/>
            </p:cNvSpPr>
            <p:nvPr/>
          </p:nvSpPr>
          <p:spPr bwMode="auto">
            <a:xfrm>
              <a:off x="1503" y="1654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6898" name="Line 162"/>
            <p:cNvSpPr>
              <a:spLocks noChangeShapeType="1"/>
            </p:cNvSpPr>
            <p:nvPr/>
          </p:nvSpPr>
          <p:spPr bwMode="auto">
            <a:xfrm>
              <a:off x="1503" y="1881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6899" name="Group 163"/>
          <p:cNvGrpSpPr>
            <a:grpSpLocks/>
          </p:cNvGrpSpPr>
          <p:nvPr/>
        </p:nvGrpSpPr>
        <p:grpSpPr bwMode="auto">
          <a:xfrm rot="7200000">
            <a:off x="7878763" y="2889250"/>
            <a:ext cx="269875" cy="1800225"/>
            <a:chOff x="1503" y="974"/>
            <a:chExt cx="170" cy="1134"/>
          </a:xfrm>
        </p:grpSpPr>
        <p:sp>
          <p:nvSpPr>
            <p:cNvPr id="116900" name="Line 164"/>
            <p:cNvSpPr>
              <a:spLocks noChangeShapeType="1"/>
            </p:cNvSpPr>
            <p:nvPr/>
          </p:nvSpPr>
          <p:spPr bwMode="auto">
            <a:xfrm>
              <a:off x="1588" y="974"/>
              <a:ext cx="0" cy="113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6906" name="Line 170"/>
            <p:cNvSpPr>
              <a:spLocks noChangeShapeType="1"/>
            </p:cNvSpPr>
            <p:nvPr/>
          </p:nvSpPr>
          <p:spPr bwMode="auto">
            <a:xfrm>
              <a:off x="1503" y="974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6907" name="Line 171"/>
            <p:cNvSpPr>
              <a:spLocks noChangeShapeType="1"/>
            </p:cNvSpPr>
            <p:nvPr/>
          </p:nvSpPr>
          <p:spPr bwMode="auto">
            <a:xfrm>
              <a:off x="1503" y="1201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6908" name="Line 172"/>
            <p:cNvSpPr>
              <a:spLocks noChangeShapeType="1"/>
            </p:cNvSpPr>
            <p:nvPr/>
          </p:nvSpPr>
          <p:spPr bwMode="auto">
            <a:xfrm>
              <a:off x="1503" y="1428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6909" name="Line 173"/>
            <p:cNvSpPr>
              <a:spLocks noChangeShapeType="1"/>
            </p:cNvSpPr>
            <p:nvPr/>
          </p:nvSpPr>
          <p:spPr bwMode="auto">
            <a:xfrm>
              <a:off x="1503" y="1654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6910" name="Line 174"/>
            <p:cNvSpPr>
              <a:spLocks noChangeShapeType="1"/>
            </p:cNvSpPr>
            <p:nvPr/>
          </p:nvSpPr>
          <p:spPr bwMode="auto">
            <a:xfrm>
              <a:off x="1503" y="1881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6911" name="Group 175"/>
          <p:cNvGrpSpPr>
            <a:grpSpLocks/>
          </p:cNvGrpSpPr>
          <p:nvPr/>
        </p:nvGrpSpPr>
        <p:grpSpPr bwMode="auto">
          <a:xfrm rot="18000000">
            <a:off x="6324600" y="1997075"/>
            <a:ext cx="269875" cy="1800225"/>
            <a:chOff x="1503" y="974"/>
            <a:chExt cx="170" cy="1134"/>
          </a:xfrm>
        </p:grpSpPr>
        <p:sp>
          <p:nvSpPr>
            <p:cNvPr id="116912" name="Line 176"/>
            <p:cNvSpPr>
              <a:spLocks noChangeShapeType="1"/>
            </p:cNvSpPr>
            <p:nvPr/>
          </p:nvSpPr>
          <p:spPr bwMode="auto">
            <a:xfrm>
              <a:off x="1588" y="974"/>
              <a:ext cx="0" cy="113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6918" name="Line 182"/>
            <p:cNvSpPr>
              <a:spLocks noChangeShapeType="1"/>
            </p:cNvSpPr>
            <p:nvPr/>
          </p:nvSpPr>
          <p:spPr bwMode="auto">
            <a:xfrm>
              <a:off x="1503" y="974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6919" name="Line 183"/>
            <p:cNvSpPr>
              <a:spLocks noChangeShapeType="1"/>
            </p:cNvSpPr>
            <p:nvPr/>
          </p:nvSpPr>
          <p:spPr bwMode="auto">
            <a:xfrm>
              <a:off x="1503" y="1201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6920" name="Line 184"/>
            <p:cNvSpPr>
              <a:spLocks noChangeShapeType="1"/>
            </p:cNvSpPr>
            <p:nvPr/>
          </p:nvSpPr>
          <p:spPr bwMode="auto">
            <a:xfrm>
              <a:off x="1503" y="1428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6921" name="Line 185"/>
            <p:cNvSpPr>
              <a:spLocks noChangeShapeType="1"/>
            </p:cNvSpPr>
            <p:nvPr/>
          </p:nvSpPr>
          <p:spPr bwMode="auto">
            <a:xfrm>
              <a:off x="1503" y="1654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6922" name="Line 186"/>
            <p:cNvSpPr>
              <a:spLocks noChangeShapeType="1"/>
            </p:cNvSpPr>
            <p:nvPr/>
          </p:nvSpPr>
          <p:spPr bwMode="auto">
            <a:xfrm>
              <a:off x="1503" y="1881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6923" name="Group 187"/>
          <p:cNvGrpSpPr>
            <a:grpSpLocks/>
          </p:cNvGrpSpPr>
          <p:nvPr/>
        </p:nvGrpSpPr>
        <p:grpSpPr bwMode="auto">
          <a:xfrm rot="14400000">
            <a:off x="6323013" y="2886075"/>
            <a:ext cx="269875" cy="1800225"/>
            <a:chOff x="1503" y="974"/>
            <a:chExt cx="170" cy="1134"/>
          </a:xfrm>
        </p:grpSpPr>
        <p:sp>
          <p:nvSpPr>
            <p:cNvPr id="116924" name="Line 188"/>
            <p:cNvSpPr>
              <a:spLocks noChangeShapeType="1"/>
            </p:cNvSpPr>
            <p:nvPr/>
          </p:nvSpPr>
          <p:spPr bwMode="auto">
            <a:xfrm>
              <a:off x="1588" y="974"/>
              <a:ext cx="0" cy="113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6930" name="Line 194"/>
            <p:cNvSpPr>
              <a:spLocks noChangeShapeType="1"/>
            </p:cNvSpPr>
            <p:nvPr/>
          </p:nvSpPr>
          <p:spPr bwMode="auto">
            <a:xfrm>
              <a:off x="1503" y="974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6931" name="Line 195"/>
            <p:cNvSpPr>
              <a:spLocks noChangeShapeType="1"/>
            </p:cNvSpPr>
            <p:nvPr/>
          </p:nvSpPr>
          <p:spPr bwMode="auto">
            <a:xfrm>
              <a:off x="1503" y="1201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6932" name="Line 196"/>
            <p:cNvSpPr>
              <a:spLocks noChangeShapeType="1"/>
            </p:cNvSpPr>
            <p:nvPr/>
          </p:nvSpPr>
          <p:spPr bwMode="auto">
            <a:xfrm>
              <a:off x="1503" y="1428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6933" name="Line 197"/>
            <p:cNvSpPr>
              <a:spLocks noChangeShapeType="1"/>
            </p:cNvSpPr>
            <p:nvPr/>
          </p:nvSpPr>
          <p:spPr bwMode="auto">
            <a:xfrm>
              <a:off x="1503" y="1654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6934" name="Line 198"/>
            <p:cNvSpPr>
              <a:spLocks noChangeShapeType="1"/>
            </p:cNvSpPr>
            <p:nvPr/>
          </p:nvSpPr>
          <p:spPr bwMode="auto">
            <a:xfrm>
              <a:off x="1503" y="1881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116935" name="Text Box 199"/>
          <p:cNvSpPr txBox="1">
            <a:spLocks noChangeArrowheads="1"/>
          </p:cNvSpPr>
          <p:nvPr/>
        </p:nvSpPr>
        <p:spPr bwMode="auto">
          <a:xfrm>
            <a:off x="2208213" y="1223963"/>
            <a:ext cx="6413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200" b="1">
                <a:ea typeface="メイリオ" pitchFamily="50" charset="-128"/>
                <a:cs typeface="メイリオ" pitchFamily="50" charset="-128"/>
              </a:rPr>
              <a:t>項目①</a:t>
            </a:r>
          </a:p>
        </p:txBody>
      </p:sp>
      <p:sp>
        <p:nvSpPr>
          <p:cNvPr id="116936" name="Text Box 200"/>
          <p:cNvSpPr txBox="1">
            <a:spLocks noChangeArrowheads="1"/>
          </p:cNvSpPr>
          <p:nvPr/>
        </p:nvSpPr>
        <p:spPr bwMode="auto">
          <a:xfrm>
            <a:off x="6932613" y="1223963"/>
            <a:ext cx="6413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200" b="1">
                <a:ea typeface="メイリオ" pitchFamily="50" charset="-128"/>
                <a:cs typeface="メイリオ" pitchFamily="50" charset="-128"/>
              </a:rPr>
              <a:t>項目①</a:t>
            </a:r>
          </a:p>
        </p:txBody>
      </p:sp>
      <p:sp>
        <p:nvSpPr>
          <p:cNvPr id="116937" name="Text Box 201"/>
          <p:cNvSpPr txBox="1">
            <a:spLocks noChangeArrowheads="1"/>
          </p:cNvSpPr>
          <p:nvPr/>
        </p:nvSpPr>
        <p:spPr bwMode="auto">
          <a:xfrm>
            <a:off x="4052888" y="2214563"/>
            <a:ext cx="6413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200" b="1">
                <a:ea typeface="メイリオ" pitchFamily="50" charset="-128"/>
                <a:cs typeface="メイリオ" pitchFamily="50" charset="-128"/>
              </a:rPr>
              <a:t>項目②</a:t>
            </a:r>
          </a:p>
        </p:txBody>
      </p:sp>
      <p:sp>
        <p:nvSpPr>
          <p:cNvPr id="116938" name="Text Box 202"/>
          <p:cNvSpPr txBox="1">
            <a:spLocks noChangeArrowheads="1"/>
          </p:cNvSpPr>
          <p:nvPr/>
        </p:nvSpPr>
        <p:spPr bwMode="auto">
          <a:xfrm>
            <a:off x="8755063" y="2214563"/>
            <a:ext cx="6413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200" b="1">
                <a:ea typeface="メイリオ" pitchFamily="50" charset="-128"/>
                <a:cs typeface="メイリオ" pitchFamily="50" charset="-128"/>
              </a:rPr>
              <a:t>項目②</a:t>
            </a:r>
          </a:p>
        </p:txBody>
      </p:sp>
      <p:sp>
        <p:nvSpPr>
          <p:cNvPr id="116939" name="Text Box 203"/>
          <p:cNvSpPr txBox="1">
            <a:spLocks noChangeArrowheads="1"/>
          </p:cNvSpPr>
          <p:nvPr/>
        </p:nvSpPr>
        <p:spPr bwMode="auto">
          <a:xfrm>
            <a:off x="8755063" y="4175125"/>
            <a:ext cx="6413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200" b="1">
                <a:ea typeface="メイリオ" pitchFamily="50" charset="-128"/>
                <a:cs typeface="メイリオ" pitchFamily="50" charset="-128"/>
              </a:rPr>
              <a:t>項目③</a:t>
            </a:r>
          </a:p>
        </p:txBody>
      </p:sp>
      <p:sp>
        <p:nvSpPr>
          <p:cNvPr id="116940" name="Text Box 204"/>
          <p:cNvSpPr txBox="1">
            <a:spLocks noChangeArrowheads="1"/>
          </p:cNvSpPr>
          <p:nvPr/>
        </p:nvSpPr>
        <p:spPr bwMode="auto">
          <a:xfrm>
            <a:off x="4008438" y="4175125"/>
            <a:ext cx="6413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200" b="1">
                <a:ea typeface="メイリオ" pitchFamily="50" charset="-128"/>
                <a:cs typeface="メイリオ" pitchFamily="50" charset="-128"/>
              </a:rPr>
              <a:t>項目③</a:t>
            </a:r>
          </a:p>
        </p:txBody>
      </p:sp>
      <p:sp>
        <p:nvSpPr>
          <p:cNvPr id="116944" name="Text Box 208"/>
          <p:cNvSpPr txBox="1">
            <a:spLocks noChangeArrowheads="1"/>
          </p:cNvSpPr>
          <p:nvPr/>
        </p:nvSpPr>
        <p:spPr bwMode="auto">
          <a:xfrm>
            <a:off x="2208213" y="5183188"/>
            <a:ext cx="6413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200" b="1">
                <a:ea typeface="メイリオ" pitchFamily="50" charset="-128"/>
                <a:cs typeface="メイリオ" pitchFamily="50" charset="-128"/>
              </a:rPr>
              <a:t>項目④</a:t>
            </a:r>
          </a:p>
        </p:txBody>
      </p:sp>
      <p:sp>
        <p:nvSpPr>
          <p:cNvPr id="116945" name="Text Box 209"/>
          <p:cNvSpPr txBox="1">
            <a:spLocks noChangeArrowheads="1"/>
          </p:cNvSpPr>
          <p:nvPr/>
        </p:nvSpPr>
        <p:spPr bwMode="auto">
          <a:xfrm>
            <a:off x="6932613" y="5183188"/>
            <a:ext cx="6413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200" b="1">
                <a:ea typeface="メイリオ" pitchFamily="50" charset="-128"/>
                <a:cs typeface="メイリオ" pitchFamily="50" charset="-128"/>
              </a:rPr>
              <a:t>項目④</a:t>
            </a:r>
          </a:p>
        </p:txBody>
      </p:sp>
      <p:sp>
        <p:nvSpPr>
          <p:cNvPr id="116946" name="Text Box 210"/>
          <p:cNvSpPr txBox="1">
            <a:spLocks noChangeArrowheads="1"/>
          </p:cNvSpPr>
          <p:nvPr/>
        </p:nvSpPr>
        <p:spPr bwMode="auto">
          <a:xfrm>
            <a:off x="5070475" y="4175125"/>
            <a:ext cx="6413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200" b="1">
                <a:ea typeface="メイリオ" pitchFamily="50" charset="-128"/>
                <a:cs typeface="メイリオ" pitchFamily="50" charset="-128"/>
              </a:rPr>
              <a:t>項目⑤</a:t>
            </a:r>
          </a:p>
        </p:txBody>
      </p:sp>
      <p:sp>
        <p:nvSpPr>
          <p:cNvPr id="116947" name="Text Box 211"/>
          <p:cNvSpPr txBox="1">
            <a:spLocks noChangeArrowheads="1"/>
          </p:cNvSpPr>
          <p:nvPr/>
        </p:nvSpPr>
        <p:spPr bwMode="auto">
          <a:xfrm>
            <a:off x="323850" y="4175125"/>
            <a:ext cx="6413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200" b="1">
                <a:ea typeface="メイリオ" pitchFamily="50" charset="-128"/>
                <a:cs typeface="メイリオ" pitchFamily="50" charset="-128"/>
              </a:rPr>
              <a:t>項目⑤</a:t>
            </a:r>
          </a:p>
        </p:txBody>
      </p:sp>
      <p:sp>
        <p:nvSpPr>
          <p:cNvPr id="116948" name="Text Box 212"/>
          <p:cNvSpPr txBox="1">
            <a:spLocks noChangeArrowheads="1"/>
          </p:cNvSpPr>
          <p:nvPr/>
        </p:nvSpPr>
        <p:spPr bwMode="auto">
          <a:xfrm>
            <a:off x="5070475" y="2190750"/>
            <a:ext cx="6413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200" b="1">
                <a:ea typeface="メイリオ" pitchFamily="50" charset="-128"/>
                <a:cs typeface="メイリオ" pitchFamily="50" charset="-128"/>
              </a:rPr>
              <a:t>項目⑥</a:t>
            </a:r>
          </a:p>
        </p:txBody>
      </p:sp>
      <p:sp>
        <p:nvSpPr>
          <p:cNvPr id="116949" name="Text Box 213"/>
          <p:cNvSpPr txBox="1">
            <a:spLocks noChangeArrowheads="1"/>
          </p:cNvSpPr>
          <p:nvPr/>
        </p:nvSpPr>
        <p:spPr bwMode="auto">
          <a:xfrm>
            <a:off x="325438" y="2190750"/>
            <a:ext cx="6413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200" b="1">
                <a:ea typeface="メイリオ" pitchFamily="50" charset="-128"/>
                <a:cs typeface="メイリオ" pitchFamily="50" charset="-128"/>
              </a:rPr>
              <a:t>項目⑥</a:t>
            </a:r>
          </a:p>
        </p:txBody>
      </p:sp>
      <p:sp>
        <p:nvSpPr>
          <p:cNvPr id="3" name="フリーフォーム 2"/>
          <p:cNvSpPr/>
          <p:nvPr/>
        </p:nvSpPr>
        <p:spPr bwMode="auto">
          <a:xfrm>
            <a:off x="1260629" y="2263806"/>
            <a:ext cx="2503503" cy="2521258"/>
          </a:xfrm>
          <a:custGeom>
            <a:avLst/>
            <a:gdLst>
              <a:gd name="connsiteX0" fmla="*/ 1251752 w 2503503"/>
              <a:gd name="connsiteY0" fmla="*/ 0 h 2521258"/>
              <a:gd name="connsiteX1" fmla="*/ 0 w 2503503"/>
              <a:gd name="connsiteY1" fmla="*/ 372862 h 2521258"/>
              <a:gd name="connsiteX2" fmla="*/ 159798 w 2503503"/>
              <a:gd name="connsiteY2" fmla="*/ 1695635 h 2521258"/>
              <a:gd name="connsiteX3" fmla="*/ 1269507 w 2503503"/>
              <a:gd name="connsiteY3" fmla="*/ 2521258 h 2521258"/>
              <a:gd name="connsiteX4" fmla="*/ 2503503 w 2503503"/>
              <a:gd name="connsiteY4" fmla="*/ 1784411 h 2521258"/>
              <a:gd name="connsiteX5" fmla="*/ 2175029 w 2503503"/>
              <a:gd name="connsiteY5" fmla="*/ 541538 h 2521258"/>
              <a:gd name="connsiteX6" fmla="*/ 1251752 w 2503503"/>
              <a:gd name="connsiteY6" fmla="*/ 0 h 2521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03503" h="2521258">
                <a:moveTo>
                  <a:pt x="1251752" y="0"/>
                </a:moveTo>
                <a:lnTo>
                  <a:pt x="0" y="372862"/>
                </a:lnTo>
                <a:lnTo>
                  <a:pt x="159798" y="1695635"/>
                </a:lnTo>
                <a:lnTo>
                  <a:pt x="1269507" y="2521258"/>
                </a:lnTo>
                <a:lnTo>
                  <a:pt x="2503503" y="1784411"/>
                </a:lnTo>
                <a:lnTo>
                  <a:pt x="2175029" y="541538"/>
                </a:lnTo>
                <a:lnTo>
                  <a:pt x="1251752" y="0"/>
                </a:lnTo>
                <a:close/>
              </a:path>
            </a:pathLst>
          </a:custGeom>
          <a:solidFill>
            <a:srgbClr val="3366FF">
              <a:alpha val="80000"/>
            </a:srgbClr>
          </a:solidFill>
          <a:ln w="38100" cap="flat" cmpd="sng">
            <a:solidFill>
              <a:srgbClr val="3366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" name="フリーフォーム 4"/>
          <p:cNvSpPr/>
          <p:nvPr/>
        </p:nvSpPr>
        <p:spPr bwMode="auto">
          <a:xfrm>
            <a:off x="6010183" y="2263806"/>
            <a:ext cx="2485747" cy="2867487"/>
          </a:xfrm>
          <a:custGeom>
            <a:avLst/>
            <a:gdLst>
              <a:gd name="connsiteX0" fmla="*/ 1242873 w 2485747"/>
              <a:gd name="connsiteY0" fmla="*/ 0 h 2867487"/>
              <a:gd name="connsiteX1" fmla="*/ 0 w 2485747"/>
              <a:gd name="connsiteY1" fmla="*/ 355107 h 2867487"/>
              <a:gd name="connsiteX2" fmla="*/ 292963 w 2485747"/>
              <a:gd name="connsiteY2" fmla="*/ 1615736 h 2867487"/>
              <a:gd name="connsiteX3" fmla="*/ 1242873 w 2485747"/>
              <a:gd name="connsiteY3" fmla="*/ 2867487 h 2867487"/>
              <a:gd name="connsiteX4" fmla="*/ 2476869 w 2485747"/>
              <a:gd name="connsiteY4" fmla="*/ 1802167 h 2867487"/>
              <a:gd name="connsiteX5" fmla="*/ 2485747 w 2485747"/>
              <a:gd name="connsiteY5" fmla="*/ 372862 h 2867487"/>
              <a:gd name="connsiteX6" fmla="*/ 1242873 w 2485747"/>
              <a:gd name="connsiteY6" fmla="*/ 0 h 28674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485747" h="2867487">
                <a:moveTo>
                  <a:pt x="1242873" y="0"/>
                </a:moveTo>
                <a:lnTo>
                  <a:pt x="0" y="355107"/>
                </a:lnTo>
                <a:lnTo>
                  <a:pt x="292963" y="1615736"/>
                </a:lnTo>
                <a:lnTo>
                  <a:pt x="1242873" y="2867487"/>
                </a:lnTo>
                <a:lnTo>
                  <a:pt x="2476869" y="1802167"/>
                </a:lnTo>
                <a:cubicBezTo>
                  <a:pt x="2479828" y="1325732"/>
                  <a:pt x="2482788" y="849297"/>
                  <a:pt x="2485747" y="372862"/>
                </a:cubicBezTo>
                <a:lnTo>
                  <a:pt x="1242873" y="0"/>
                </a:lnTo>
                <a:close/>
              </a:path>
            </a:pathLst>
          </a:custGeom>
          <a:solidFill>
            <a:srgbClr val="FF3399">
              <a:alpha val="80000"/>
            </a:srgbClr>
          </a:solidFill>
          <a:ln w="38100" cap="flat" cmpd="sng">
            <a:solidFill>
              <a:srgbClr val="FF3399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635356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8786" name="Group 2"/>
          <p:cNvGrpSpPr>
            <a:grpSpLocks/>
          </p:cNvGrpSpPr>
          <p:nvPr/>
        </p:nvGrpSpPr>
        <p:grpSpPr bwMode="auto">
          <a:xfrm>
            <a:off x="2386013" y="1546225"/>
            <a:ext cx="269875" cy="1800225"/>
            <a:chOff x="1503" y="974"/>
            <a:chExt cx="170" cy="1134"/>
          </a:xfrm>
        </p:grpSpPr>
        <p:sp>
          <p:nvSpPr>
            <p:cNvPr id="118787" name="Line 3"/>
            <p:cNvSpPr>
              <a:spLocks noChangeShapeType="1"/>
            </p:cNvSpPr>
            <p:nvPr/>
          </p:nvSpPr>
          <p:spPr bwMode="auto">
            <a:xfrm>
              <a:off x="1588" y="974"/>
              <a:ext cx="0" cy="113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8788" name="Line 4"/>
            <p:cNvSpPr>
              <a:spLocks noChangeShapeType="1"/>
            </p:cNvSpPr>
            <p:nvPr/>
          </p:nvSpPr>
          <p:spPr bwMode="auto">
            <a:xfrm>
              <a:off x="1531" y="1995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8789" name="Line 5"/>
            <p:cNvSpPr>
              <a:spLocks noChangeShapeType="1"/>
            </p:cNvSpPr>
            <p:nvPr/>
          </p:nvSpPr>
          <p:spPr bwMode="auto">
            <a:xfrm>
              <a:off x="1531" y="1768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8790" name="Line 6"/>
            <p:cNvSpPr>
              <a:spLocks noChangeShapeType="1"/>
            </p:cNvSpPr>
            <p:nvPr/>
          </p:nvSpPr>
          <p:spPr bwMode="auto">
            <a:xfrm>
              <a:off x="1531" y="1541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8791" name="Line 7"/>
            <p:cNvSpPr>
              <a:spLocks noChangeShapeType="1"/>
            </p:cNvSpPr>
            <p:nvPr/>
          </p:nvSpPr>
          <p:spPr bwMode="auto">
            <a:xfrm>
              <a:off x="1531" y="1314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8792" name="Line 8"/>
            <p:cNvSpPr>
              <a:spLocks noChangeShapeType="1"/>
            </p:cNvSpPr>
            <p:nvPr/>
          </p:nvSpPr>
          <p:spPr bwMode="auto">
            <a:xfrm>
              <a:off x="1531" y="1087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8793" name="Line 9"/>
            <p:cNvSpPr>
              <a:spLocks noChangeShapeType="1"/>
            </p:cNvSpPr>
            <p:nvPr/>
          </p:nvSpPr>
          <p:spPr bwMode="auto">
            <a:xfrm>
              <a:off x="1503" y="974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8794" name="Line 10"/>
            <p:cNvSpPr>
              <a:spLocks noChangeShapeType="1"/>
            </p:cNvSpPr>
            <p:nvPr/>
          </p:nvSpPr>
          <p:spPr bwMode="auto">
            <a:xfrm>
              <a:off x="1503" y="1201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8795" name="Line 11"/>
            <p:cNvSpPr>
              <a:spLocks noChangeShapeType="1"/>
            </p:cNvSpPr>
            <p:nvPr/>
          </p:nvSpPr>
          <p:spPr bwMode="auto">
            <a:xfrm>
              <a:off x="1503" y="1428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8796" name="Line 12"/>
            <p:cNvSpPr>
              <a:spLocks noChangeShapeType="1"/>
            </p:cNvSpPr>
            <p:nvPr/>
          </p:nvSpPr>
          <p:spPr bwMode="auto">
            <a:xfrm>
              <a:off x="1503" y="1654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8797" name="Line 13"/>
            <p:cNvSpPr>
              <a:spLocks noChangeShapeType="1"/>
            </p:cNvSpPr>
            <p:nvPr/>
          </p:nvSpPr>
          <p:spPr bwMode="auto">
            <a:xfrm>
              <a:off x="1503" y="1881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118798" name="Oval 14"/>
          <p:cNvSpPr>
            <a:spLocks noChangeArrowheads="1"/>
          </p:cNvSpPr>
          <p:nvPr/>
        </p:nvSpPr>
        <p:spPr bwMode="auto">
          <a:xfrm>
            <a:off x="2481263" y="3306763"/>
            <a:ext cx="79375" cy="79375"/>
          </a:xfrm>
          <a:prstGeom prst="ellipse">
            <a:avLst/>
          </a:prstGeom>
          <a:solidFill>
            <a:srgbClr val="000000"/>
          </a:solidFill>
          <a:ln w="3175" algn="ctr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8799" name="Oval 15"/>
          <p:cNvSpPr>
            <a:spLocks noChangeArrowheads="1"/>
          </p:cNvSpPr>
          <p:nvPr/>
        </p:nvSpPr>
        <p:spPr bwMode="auto">
          <a:xfrm>
            <a:off x="722313" y="1538288"/>
            <a:ext cx="3598862" cy="3598862"/>
          </a:xfrm>
          <a:prstGeom prst="ellipse">
            <a:avLst/>
          </a:prstGeom>
          <a:noFill/>
          <a:ln w="3175" algn="ctr">
            <a:solidFill>
              <a:srgbClr val="00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118800" name="Group 16"/>
          <p:cNvGrpSpPr>
            <a:grpSpLocks/>
          </p:cNvGrpSpPr>
          <p:nvPr/>
        </p:nvGrpSpPr>
        <p:grpSpPr bwMode="auto">
          <a:xfrm rot="10800000">
            <a:off x="2387600" y="3338513"/>
            <a:ext cx="269875" cy="1800225"/>
            <a:chOff x="1503" y="974"/>
            <a:chExt cx="170" cy="1134"/>
          </a:xfrm>
        </p:grpSpPr>
        <p:sp>
          <p:nvSpPr>
            <p:cNvPr id="118801" name="Line 17"/>
            <p:cNvSpPr>
              <a:spLocks noChangeShapeType="1"/>
            </p:cNvSpPr>
            <p:nvPr/>
          </p:nvSpPr>
          <p:spPr bwMode="auto">
            <a:xfrm>
              <a:off x="1588" y="974"/>
              <a:ext cx="0" cy="113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8802" name="Line 18"/>
            <p:cNvSpPr>
              <a:spLocks noChangeShapeType="1"/>
            </p:cNvSpPr>
            <p:nvPr/>
          </p:nvSpPr>
          <p:spPr bwMode="auto">
            <a:xfrm>
              <a:off x="1531" y="1995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8803" name="Line 19"/>
            <p:cNvSpPr>
              <a:spLocks noChangeShapeType="1"/>
            </p:cNvSpPr>
            <p:nvPr/>
          </p:nvSpPr>
          <p:spPr bwMode="auto">
            <a:xfrm>
              <a:off x="1531" y="1768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8804" name="Line 20"/>
            <p:cNvSpPr>
              <a:spLocks noChangeShapeType="1"/>
            </p:cNvSpPr>
            <p:nvPr/>
          </p:nvSpPr>
          <p:spPr bwMode="auto">
            <a:xfrm>
              <a:off x="1531" y="1541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8805" name="Line 21"/>
            <p:cNvSpPr>
              <a:spLocks noChangeShapeType="1"/>
            </p:cNvSpPr>
            <p:nvPr/>
          </p:nvSpPr>
          <p:spPr bwMode="auto">
            <a:xfrm>
              <a:off x="1531" y="1314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8806" name="Line 22"/>
            <p:cNvSpPr>
              <a:spLocks noChangeShapeType="1"/>
            </p:cNvSpPr>
            <p:nvPr/>
          </p:nvSpPr>
          <p:spPr bwMode="auto">
            <a:xfrm>
              <a:off x="1531" y="1087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8807" name="Line 23"/>
            <p:cNvSpPr>
              <a:spLocks noChangeShapeType="1"/>
            </p:cNvSpPr>
            <p:nvPr/>
          </p:nvSpPr>
          <p:spPr bwMode="auto">
            <a:xfrm>
              <a:off x="1503" y="974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8808" name="Line 24"/>
            <p:cNvSpPr>
              <a:spLocks noChangeShapeType="1"/>
            </p:cNvSpPr>
            <p:nvPr/>
          </p:nvSpPr>
          <p:spPr bwMode="auto">
            <a:xfrm>
              <a:off x="1503" y="1201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8809" name="Line 25"/>
            <p:cNvSpPr>
              <a:spLocks noChangeShapeType="1"/>
            </p:cNvSpPr>
            <p:nvPr/>
          </p:nvSpPr>
          <p:spPr bwMode="auto">
            <a:xfrm>
              <a:off x="1503" y="1428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8810" name="Line 26"/>
            <p:cNvSpPr>
              <a:spLocks noChangeShapeType="1"/>
            </p:cNvSpPr>
            <p:nvPr/>
          </p:nvSpPr>
          <p:spPr bwMode="auto">
            <a:xfrm>
              <a:off x="1503" y="1654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8811" name="Line 27"/>
            <p:cNvSpPr>
              <a:spLocks noChangeShapeType="1"/>
            </p:cNvSpPr>
            <p:nvPr/>
          </p:nvSpPr>
          <p:spPr bwMode="auto">
            <a:xfrm>
              <a:off x="1503" y="1881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8860" name="Group 76"/>
          <p:cNvGrpSpPr>
            <a:grpSpLocks/>
          </p:cNvGrpSpPr>
          <p:nvPr/>
        </p:nvGrpSpPr>
        <p:grpSpPr bwMode="auto">
          <a:xfrm rot="2700000">
            <a:off x="3017838" y="1808163"/>
            <a:ext cx="269875" cy="1800225"/>
            <a:chOff x="1503" y="974"/>
            <a:chExt cx="170" cy="1134"/>
          </a:xfrm>
        </p:grpSpPr>
        <p:sp>
          <p:nvSpPr>
            <p:cNvPr id="118861" name="Line 77"/>
            <p:cNvSpPr>
              <a:spLocks noChangeShapeType="1"/>
            </p:cNvSpPr>
            <p:nvPr/>
          </p:nvSpPr>
          <p:spPr bwMode="auto">
            <a:xfrm>
              <a:off x="1588" y="974"/>
              <a:ext cx="0" cy="113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8862" name="Line 78"/>
            <p:cNvSpPr>
              <a:spLocks noChangeShapeType="1"/>
            </p:cNvSpPr>
            <p:nvPr/>
          </p:nvSpPr>
          <p:spPr bwMode="auto">
            <a:xfrm>
              <a:off x="1531" y="1995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8863" name="Line 79"/>
            <p:cNvSpPr>
              <a:spLocks noChangeShapeType="1"/>
            </p:cNvSpPr>
            <p:nvPr/>
          </p:nvSpPr>
          <p:spPr bwMode="auto">
            <a:xfrm>
              <a:off x="1531" y="1768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8864" name="Line 80"/>
            <p:cNvSpPr>
              <a:spLocks noChangeShapeType="1"/>
            </p:cNvSpPr>
            <p:nvPr/>
          </p:nvSpPr>
          <p:spPr bwMode="auto">
            <a:xfrm>
              <a:off x="1531" y="1541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8865" name="Line 81"/>
            <p:cNvSpPr>
              <a:spLocks noChangeShapeType="1"/>
            </p:cNvSpPr>
            <p:nvPr/>
          </p:nvSpPr>
          <p:spPr bwMode="auto">
            <a:xfrm>
              <a:off x="1531" y="1314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8866" name="Line 82"/>
            <p:cNvSpPr>
              <a:spLocks noChangeShapeType="1"/>
            </p:cNvSpPr>
            <p:nvPr/>
          </p:nvSpPr>
          <p:spPr bwMode="auto">
            <a:xfrm>
              <a:off x="1531" y="1087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8867" name="Line 83"/>
            <p:cNvSpPr>
              <a:spLocks noChangeShapeType="1"/>
            </p:cNvSpPr>
            <p:nvPr/>
          </p:nvSpPr>
          <p:spPr bwMode="auto">
            <a:xfrm>
              <a:off x="1503" y="974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8868" name="Line 84"/>
            <p:cNvSpPr>
              <a:spLocks noChangeShapeType="1"/>
            </p:cNvSpPr>
            <p:nvPr/>
          </p:nvSpPr>
          <p:spPr bwMode="auto">
            <a:xfrm>
              <a:off x="1503" y="1201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8869" name="Line 85"/>
            <p:cNvSpPr>
              <a:spLocks noChangeShapeType="1"/>
            </p:cNvSpPr>
            <p:nvPr/>
          </p:nvSpPr>
          <p:spPr bwMode="auto">
            <a:xfrm>
              <a:off x="1503" y="1428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8870" name="Line 86"/>
            <p:cNvSpPr>
              <a:spLocks noChangeShapeType="1"/>
            </p:cNvSpPr>
            <p:nvPr/>
          </p:nvSpPr>
          <p:spPr bwMode="auto">
            <a:xfrm>
              <a:off x="1503" y="1654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8871" name="Line 87"/>
            <p:cNvSpPr>
              <a:spLocks noChangeShapeType="1"/>
            </p:cNvSpPr>
            <p:nvPr/>
          </p:nvSpPr>
          <p:spPr bwMode="auto">
            <a:xfrm>
              <a:off x="1503" y="1881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8872" name="Group 88"/>
          <p:cNvGrpSpPr>
            <a:grpSpLocks/>
          </p:cNvGrpSpPr>
          <p:nvPr/>
        </p:nvGrpSpPr>
        <p:grpSpPr bwMode="auto">
          <a:xfrm rot="8100000">
            <a:off x="3017838" y="3068638"/>
            <a:ext cx="269875" cy="1800225"/>
            <a:chOff x="1503" y="974"/>
            <a:chExt cx="170" cy="1134"/>
          </a:xfrm>
        </p:grpSpPr>
        <p:sp>
          <p:nvSpPr>
            <p:cNvPr id="118873" name="Line 89"/>
            <p:cNvSpPr>
              <a:spLocks noChangeShapeType="1"/>
            </p:cNvSpPr>
            <p:nvPr/>
          </p:nvSpPr>
          <p:spPr bwMode="auto">
            <a:xfrm>
              <a:off x="1588" y="974"/>
              <a:ext cx="0" cy="113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8874" name="Line 90"/>
            <p:cNvSpPr>
              <a:spLocks noChangeShapeType="1"/>
            </p:cNvSpPr>
            <p:nvPr/>
          </p:nvSpPr>
          <p:spPr bwMode="auto">
            <a:xfrm>
              <a:off x="1531" y="1995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8875" name="Line 91"/>
            <p:cNvSpPr>
              <a:spLocks noChangeShapeType="1"/>
            </p:cNvSpPr>
            <p:nvPr/>
          </p:nvSpPr>
          <p:spPr bwMode="auto">
            <a:xfrm>
              <a:off x="1531" y="1768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8876" name="Line 92"/>
            <p:cNvSpPr>
              <a:spLocks noChangeShapeType="1"/>
            </p:cNvSpPr>
            <p:nvPr/>
          </p:nvSpPr>
          <p:spPr bwMode="auto">
            <a:xfrm>
              <a:off x="1531" y="1541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8877" name="Line 93"/>
            <p:cNvSpPr>
              <a:spLocks noChangeShapeType="1"/>
            </p:cNvSpPr>
            <p:nvPr/>
          </p:nvSpPr>
          <p:spPr bwMode="auto">
            <a:xfrm>
              <a:off x="1531" y="1314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8878" name="Line 94"/>
            <p:cNvSpPr>
              <a:spLocks noChangeShapeType="1"/>
            </p:cNvSpPr>
            <p:nvPr/>
          </p:nvSpPr>
          <p:spPr bwMode="auto">
            <a:xfrm>
              <a:off x="1531" y="1087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8879" name="Line 95"/>
            <p:cNvSpPr>
              <a:spLocks noChangeShapeType="1"/>
            </p:cNvSpPr>
            <p:nvPr/>
          </p:nvSpPr>
          <p:spPr bwMode="auto">
            <a:xfrm>
              <a:off x="1503" y="974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8880" name="Line 96"/>
            <p:cNvSpPr>
              <a:spLocks noChangeShapeType="1"/>
            </p:cNvSpPr>
            <p:nvPr/>
          </p:nvSpPr>
          <p:spPr bwMode="auto">
            <a:xfrm>
              <a:off x="1503" y="1201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8881" name="Line 97"/>
            <p:cNvSpPr>
              <a:spLocks noChangeShapeType="1"/>
            </p:cNvSpPr>
            <p:nvPr/>
          </p:nvSpPr>
          <p:spPr bwMode="auto">
            <a:xfrm>
              <a:off x="1503" y="1428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8882" name="Line 98"/>
            <p:cNvSpPr>
              <a:spLocks noChangeShapeType="1"/>
            </p:cNvSpPr>
            <p:nvPr/>
          </p:nvSpPr>
          <p:spPr bwMode="auto">
            <a:xfrm>
              <a:off x="1503" y="1654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8883" name="Line 99"/>
            <p:cNvSpPr>
              <a:spLocks noChangeShapeType="1"/>
            </p:cNvSpPr>
            <p:nvPr/>
          </p:nvSpPr>
          <p:spPr bwMode="auto">
            <a:xfrm>
              <a:off x="1503" y="1881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8896" name="Group 112"/>
          <p:cNvGrpSpPr>
            <a:grpSpLocks/>
          </p:cNvGrpSpPr>
          <p:nvPr/>
        </p:nvGrpSpPr>
        <p:grpSpPr bwMode="auto">
          <a:xfrm rot="5400000">
            <a:off x="3287713" y="2438400"/>
            <a:ext cx="269875" cy="1800225"/>
            <a:chOff x="1503" y="974"/>
            <a:chExt cx="170" cy="1134"/>
          </a:xfrm>
        </p:grpSpPr>
        <p:sp>
          <p:nvSpPr>
            <p:cNvPr id="118897" name="Line 113"/>
            <p:cNvSpPr>
              <a:spLocks noChangeShapeType="1"/>
            </p:cNvSpPr>
            <p:nvPr/>
          </p:nvSpPr>
          <p:spPr bwMode="auto">
            <a:xfrm>
              <a:off x="1588" y="974"/>
              <a:ext cx="0" cy="113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8898" name="Line 114"/>
            <p:cNvSpPr>
              <a:spLocks noChangeShapeType="1"/>
            </p:cNvSpPr>
            <p:nvPr/>
          </p:nvSpPr>
          <p:spPr bwMode="auto">
            <a:xfrm>
              <a:off x="1531" y="1995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8899" name="Line 115"/>
            <p:cNvSpPr>
              <a:spLocks noChangeShapeType="1"/>
            </p:cNvSpPr>
            <p:nvPr/>
          </p:nvSpPr>
          <p:spPr bwMode="auto">
            <a:xfrm>
              <a:off x="1531" y="1768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8900" name="Line 116"/>
            <p:cNvSpPr>
              <a:spLocks noChangeShapeType="1"/>
            </p:cNvSpPr>
            <p:nvPr/>
          </p:nvSpPr>
          <p:spPr bwMode="auto">
            <a:xfrm>
              <a:off x="1531" y="1541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8901" name="Line 117"/>
            <p:cNvSpPr>
              <a:spLocks noChangeShapeType="1"/>
            </p:cNvSpPr>
            <p:nvPr/>
          </p:nvSpPr>
          <p:spPr bwMode="auto">
            <a:xfrm>
              <a:off x="1531" y="1314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8902" name="Line 118"/>
            <p:cNvSpPr>
              <a:spLocks noChangeShapeType="1"/>
            </p:cNvSpPr>
            <p:nvPr/>
          </p:nvSpPr>
          <p:spPr bwMode="auto">
            <a:xfrm>
              <a:off x="1531" y="1087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8903" name="Line 119"/>
            <p:cNvSpPr>
              <a:spLocks noChangeShapeType="1"/>
            </p:cNvSpPr>
            <p:nvPr/>
          </p:nvSpPr>
          <p:spPr bwMode="auto">
            <a:xfrm>
              <a:off x="1503" y="974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8904" name="Line 120"/>
            <p:cNvSpPr>
              <a:spLocks noChangeShapeType="1"/>
            </p:cNvSpPr>
            <p:nvPr/>
          </p:nvSpPr>
          <p:spPr bwMode="auto">
            <a:xfrm>
              <a:off x="1503" y="1201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8905" name="Line 121"/>
            <p:cNvSpPr>
              <a:spLocks noChangeShapeType="1"/>
            </p:cNvSpPr>
            <p:nvPr/>
          </p:nvSpPr>
          <p:spPr bwMode="auto">
            <a:xfrm>
              <a:off x="1503" y="1428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8906" name="Line 122"/>
            <p:cNvSpPr>
              <a:spLocks noChangeShapeType="1"/>
            </p:cNvSpPr>
            <p:nvPr/>
          </p:nvSpPr>
          <p:spPr bwMode="auto">
            <a:xfrm>
              <a:off x="1503" y="1654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8907" name="Line 123"/>
            <p:cNvSpPr>
              <a:spLocks noChangeShapeType="1"/>
            </p:cNvSpPr>
            <p:nvPr/>
          </p:nvSpPr>
          <p:spPr bwMode="auto">
            <a:xfrm>
              <a:off x="1503" y="1881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8908" name="Group 124"/>
          <p:cNvGrpSpPr>
            <a:grpSpLocks/>
          </p:cNvGrpSpPr>
          <p:nvPr/>
        </p:nvGrpSpPr>
        <p:grpSpPr bwMode="auto">
          <a:xfrm rot="18900000" flipH="1">
            <a:off x="1757363" y="1808163"/>
            <a:ext cx="269875" cy="1800225"/>
            <a:chOff x="1503" y="974"/>
            <a:chExt cx="170" cy="1134"/>
          </a:xfrm>
        </p:grpSpPr>
        <p:sp>
          <p:nvSpPr>
            <p:cNvPr id="118909" name="Line 125"/>
            <p:cNvSpPr>
              <a:spLocks noChangeShapeType="1"/>
            </p:cNvSpPr>
            <p:nvPr/>
          </p:nvSpPr>
          <p:spPr bwMode="auto">
            <a:xfrm>
              <a:off x="1588" y="974"/>
              <a:ext cx="0" cy="113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8910" name="Line 126"/>
            <p:cNvSpPr>
              <a:spLocks noChangeShapeType="1"/>
            </p:cNvSpPr>
            <p:nvPr/>
          </p:nvSpPr>
          <p:spPr bwMode="auto">
            <a:xfrm>
              <a:off x="1531" y="1995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8911" name="Line 127"/>
            <p:cNvSpPr>
              <a:spLocks noChangeShapeType="1"/>
            </p:cNvSpPr>
            <p:nvPr/>
          </p:nvSpPr>
          <p:spPr bwMode="auto">
            <a:xfrm>
              <a:off x="1531" y="1768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8912" name="Line 128"/>
            <p:cNvSpPr>
              <a:spLocks noChangeShapeType="1"/>
            </p:cNvSpPr>
            <p:nvPr/>
          </p:nvSpPr>
          <p:spPr bwMode="auto">
            <a:xfrm>
              <a:off x="1531" y="1541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8913" name="Line 129"/>
            <p:cNvSpPr>
              <a:spLocks noChangeShapeType="1"/>
            </p:cNvSpPr>
            <p:nvPr/>
          </p:nvSpPr>
          <p:spPr bwMode="auto">
            <a:xfrm>
              <a:off x="1531" y="1314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8914" name="Line 130"/>
            <p:cNvSpPr>
              <a:spLocks noChangeShapeType="1"/>
            </p:cNvSpPr>
            <p:nvPr/>
          </p:nvSpPr>
          <p:spPr bwMode="auto">
            <a:xfrm>
              <a:off x="1531" y="1087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8915" name="Line 131"/>
            <p:cNvSpPr>
              <a:spLocks noChangeShapeType="1"/>
            </p:cNvSpPr>
            <p:nvPr/>
          </p:nvSpPr>
          <p:spPr bwMode="auto">
            <a:xfrm>
              <a:off x="1503" y="974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8916" name="Line 132"/>
            <p:cNvSpPr>
              <a:spLocks noChangeShapeType="1"/>
            </p:cNvSpPr>
            <p:nvPr/>
          </p:nvSpPr>
          <p:spPr bwMode="auto">
            <a:xfrm>
              <a:off x="1503" y="1201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8917" name="Line 133"/>
            <p:cNvSpPr>
              <a:spLocks noChangeShapeType="1"/>
            </p:cNvSpPr>
            <p:nvPr/>
          </p:nvSpPr>
          <p:spPr bwMode="auto">
            <a:xfrm>
              <a:off x="1503" y="1428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8918" name="Line 134"/>
            <p:cNvSpPr>
              <a:spLocks noChangeShapeType="1"/>
            </p:cNvSpPr>
            <p:nvPr/>
          </p:nvSpPr>
          <p:spPr bwMode="auto">
            <a:xfrm>
              <a:off x="1503" y="1654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8919" name="Line 135"/>
            <p:cNvSpPr>
              <a:spLocks noChangeShapeType="1"/>
            </p:cNvSpPr>
            <p:nvPr/>
          </p:nvSpPr>
          <p:spPr bwMode="auto">
            <a:xfrm>
              <a:off x="1503" y="1881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8920" name="Group 136"/>
          <p:cNvGrpSpPr>
            <a:grpSpLocks/>
          </p:cNvGrpSpPr>
          <p:nvPr/>
        </p:nvGrpSpPr>
        <p:grpSpPr bwMode="auto">
          <a:xfrm rot="13500000" flipH="1">
            <a:off x="1757363" y="3068638"/>
            <a:ext cx="269875" cy="1800225"/>
            <a:chOff x="1503" y="974"/>
            <a:chExt cx="170" cy="1134"/>
          </a:xfrm>
        </p:grpSpPr>
        <p:sp>
          <p:nvSpPr>
            <p:cNvPr id="118921" name="Line 137"/>
            <p:cNvSpPr>
              <a:spLocks noChangeShapeType="1"/>
            </p:cNvSpPr>
            <p:nvPr/>
          </p:nvSpPr>
          <p:spPr bwMode="auto">
            <a:xfrm>
              <a:off x="1588" y="974"/>
              <a:ext cx="0" cy="113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8922" name="Line 138"/>
            <p:cNvSpPr>
              <a:spLocks noChangeShapeType="1"/>
            </p:cNvSpPr>
            <p:nvPr/>
          </p:nvSpPr>
          <p:spPr bwMode="auto">
            <a:xfrm>
              <a:off x="1531" y="1995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8923" name="Line 139"/>
            <p:cNvSpPr>
              <a:spLocks noChangeShapeType="1"/>
            </p:cNvSpPr>
            <p:nvPr/>
          </p:nvSpPr>
          <p:spPr bwMode="auto">
            <a:xfrm>
              <a:off x="1531" y="1768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8924" name="Line 140"/>
            <p:cNvSpPr>
              <a:spLocks noChangeShapeType="1"/>
            </p:cNvSpPr>
            <p:nvPr/>
          </p:nvSpPr>
          <p:spPr bwMode="auto">
            <a:xfrm>
              <a:off x="1531" y="1541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8925" name="Line 141"/>
            <p:cNvSpPr>
              <a:spLocks noChangeShapeType="1"/>
            </p:cNvSpPr>
            <p:nvPr/>
          </p:nvSpPr>
          <p:spPr bwMode="auto">
            <a:xfrm>
              <a:off x="1531" y="1314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8926" name="Line 142"/>
            <p:cNvSpPr>
              <a:spLocks noChangeShapeType="1"/>
            </p:cNvSpPr>
            <p:nvPr/>
          </p:nvSpPr>
          <p:spPr bwMode="auto">
            <a:xfrm>
              <a:off x="1531" y="1087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8927" name="Line 143"/>
            <p:cNvSpPr>
              <a:spLocks noChangeShapeType="1"/>
            </p:cNvSpPr>
            <p:nvPr/>
          </p:nvSpPr>
          <p:spPr bwMode="auto">
            <a:xfrm>
              <a:off x="1503" y="974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8928" name="Line 144"/>
            <p:cNvSpPr>
              <a:spLocks noChangeShapeType="1"/>
            </p:cNvSpPr>
            <p:nvPr/>
          </p:nvSpPr>
          <p:spPr bwMode="auto">
            <a:xfrm>
              <a:off x="1503" y="1201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8929" name="Line 145"/>
            <p:cNvSpPr>
              <a:spLocks noChangeShapeType="1"/>
            </p:cNvSpPr>
            <p:nvPr/>
          </p:nvSpPr>
          <p:spPr bwMode="auto">
            <a:xfrm>
              <a:off x="1503" y="1428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8930" name="Line 146"/>
            <p:cNvSpPr>
              <a:spLocks noChangeShapeType="1"/>
            </p:cNvSpPr>
            <p:nvPr/>
          </p:nvSpPr>
          <p:spPr bwMode="auto">
            <a:xfrm>
              <a:off x="1503" y="1654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8931" name="Line 147"/>
            <p:cNvSpPr>
              <a:spLocks noChangeShapeType="1"/>
            </p:cNvSpPr>
            <p:nvPr/>
          </p:nvSpPr>
          <p:spPr bwMode="auto">
            <a:xfrm>
              <a:off x="1503" y="1881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8932" name="Group 148"/>
          <p:cNvGrpSpPr>
            <a:grpSpLocks/>
          </p:cNvGrpSpPr>
          <p:nvPr/>
        </p:nvGrpSpPr>
        <p:grpSpPr bwMode="auto">
          <a:xfrm rot="16200000" flipH="1">
            <a:off x="1487488" y="2438400"/>
            <a:ext cx="269875" cy="1800225"/>
            <a:chOff x="1503" y="974"/>
            <a:chExt cx="170" cy="1134"/>
          </a:xfrm>
        </p:grpSpPr>
        <p:sp>
          <p:nvSpPr>
            <p:cNvPr id="118933" name="Line 149"/>
            <p:cNvSpPr>
              <a:spLocks noChangeShapeType="1"/>
            </p:cNvSpPr>
            <p:nvPr/>
          </p:nvSpPr>
          <p:spPr bwMode="auto">
            <a:xfrm>
              <a:off x="1588" y="974"/>
              <a:ext cx="0" cy="113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8934" name="Line 150"/>
            <p:cNvSpPr>
              <a:spLocks noChangeShapeType="1"/>
            </p:cNvSpPr>
            <p:nvPr/>
          </p:nvSpPr>
          <p:spPr bwMode="auto">
            <a:xfrm>
              <a:off x="1531" y="1995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8935" name="Line 151"/>
            <p:cNvSpPr>
              <a:spLocks noChangeShapeType="1"/>
            </p:cNvSpPr>
            <p:nvPr/>
          </p:nvSpPr>
          <p:spPr bwMode="auto">
            <a:xfrm>
              <a:off x="1531" y="1768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8936" name="Line 152"/>
            <p:cNvSpPr>
              <a:spLocks noChangeShapeType="1"/>
            </p:cNvSpPr>
            <p:nvPr/>
          </p:nvSpPr>
          <p:spPr bwMode="auto">
            <a:xfrm>
              <a:off x="1531" y="1541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8937" name="Line 153"/>
            <p:cNvSpPr>
              <a:spLocks noChangeShapeType="1"/>
            </p:cNvSpPr>
            <p:nvPr/>
          </p:nvSpPr>
          <p:spPr bwMode="auto">
            <a:xfrm>
              <a:off x="1531" y="1314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8938" name="Line 154"/>
            <p:cNvSpPr>
              <a:spLocks noChangeShapeType="1"/>
            </p:cNvSpPr>
            <p:nvPr/>
          </p:nvSpPr>
          <p:spPr bwMode="auto">
            <a:xfrm>
              <a:off x="1531" y="1087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8939" name="Line 155"/>
            <p:cNvSpPr>
              <a:spLocks noChangeShapeType="1"/>
            </p:cNvSpPr>
            <p:nvPr/>
          </p:nvSpPr>
          <p:spPr bwMode="auto">
            <a:xfrm>
              <a:off x="1503" y="974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8940" name="Line 156"/>
            <p:cNvSpPr>
              <a:spLocks noChangeShapeType="1"/>
            </p:cNvSpPr>
            <p:nvPr/>
          </p:nvSpPr>
          <p:spPr bwMode="auto">
            <a:xfrm>
              <a:off x="1503" y="1201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8941" name="Line 157"/>
            <p:cNvSpPr>
              <a:spLocks noChangeShapeType="1"/>
            </p:cNvSpPr>
            <p:nvPr/>
          </p:nvSpPr>
          <p:spPr bwMode="auto">
            <a:xfrm>
              <a:off x="1503" y="1428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8942" name="Line 158"/>
            <p:cNvSpPr>
              <a:spLocks noChangeShapeType="1"/>
            </p:cNvSpPr>
            <p:nvPr/>
          </p:nvSpPr>
          <p:spPr bwMode="auto">
            <a:xfrm>
              <a:off x="1503" y="1654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8943" name="Line 159"/>
            <p:cNvSpPr>
              <a:spLocks noChangeShapeType="1"/>
            </p:cNvSpPr>
            <p:nvPr/>
          </p:nvSpPr>
          <p:spPr bwMode="auto">
            <a:xfrm>
              <a:off x="1503" y="1881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118944" name="Oval 160"/>
          <p:cNvSpPr>
            <a:spLocks noChangeArrowheads="1"/>
          </p:cNvSpPr>
          <p:nvPr/>
        </p:nvSpPr>
        <p:spPr bwMode="auto">
          <a:xfrm>
            <a:off x="5461000" y="1538288"/>
            <a:ext cx="3598863" cy="3598862"/>
          </a:xfrm>
          <a:prstGeom prst="ellipse">
            <a:avLst/>
          </a:prstGeom>
          <a:noFill/>
          <a:ln w="3175" algn="ctr">
            <a:solidFill>
              <a:srgbClr val="00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118945" name="Group 161"/>
          <p:cNvGrpSpPr>
            <a:grpSpLocks/>
          </p:cNvGrpSpPr>
          <p:nvPr/>
        </p:nvGrpSpPr>
        <p:grpSpPr bwMode="auto">
          <a:xfrm>
            <a:off x="7112000" y="1546225"/>
            <a:ext cx="269875" cy="1800225"/>
            <a:chOff x="1503" y="974"/>
            <a:chExt cx="170" cy="1134"/>
          </a:xfrm>
        </p:grpSpPr>
        <p:sp>
          <p:nvSpPr>
            <p:cNvPr id="118946" name="Line 162"/>
            <p:cNvSpPr>
              <a:spLocks noChangeShapeType="1"/>
            </p:cNvSpPr>
            <p:nvPr/>
          </p:nvSpPr>
          <p:spPr bwMode="auto">
            <a:xfrm>
              <a:off x="1588" y="974"/>
              <a:ext cx="0" cy="113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8952" name="Line 168"/>
            <p:cNvSpPr>
              <a:spLocks noChangeShapeType="1"/>
            </p:cNvSpPr>
            <p:nvPr/>
          </p:nvSpPr>
          <p:spPr bwMode="auto">
            <a:xfrm>
              <a:off x="1503" y="974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8953" name="Line 169"/>
            <p:cNvSpPr>
              <a:spLocks noChangeShapeType="1"/>
            </p:cNvSpPr>
            <p:nvPr/>
          </p:nvSpPr>
          <p:spPr bwMode="auto">
            <a:xfrm>
              <a:off x="1503" y="1201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8954" name="Line 170"/>
            <p:cNvSpPr>
              <a:spLocks noChangeShapeType="1"/>
            </p:cNvSpPr>
            <p:nvPr/>
          </p:nvSpPr>
          <p:spPr bwMode="auto">
            <a:xfrm>
              <a:off x="1503" y="1428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8955" name="Line 171"/>
            <p:cNvSpPr>
              <a:spLocks noChangeShapeType="1"/>
            </p:cNvSpPr>
            <p:nvPr/>
          </p:nvSpPr>
          <p:spPr bwMode="auto">
            <a:xfrm>
              <a:off x="1503" y="1654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8956" name="Line 172"/>
            <p:cNvSpPr>
              <a:spLocks noChangeShapeType="1"/>
            </p:cNvSpPr>
            <p:nvPr/>
          </p:nvSpPr>
          <p:spPr bwMode="auto">
            <a:xfrm>
              <a:off x="1503" y="1881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118957" name="Oval 173"/>
          <p:cNvSpPr>
            <a:spLocks noChangeArrowheads="1"/>
          </p:cNvSpPr>
          <p:nvPr/>
        </p:nvSpPr>
        <p:spPr bwMode="auto">
          <a:xfrm>
            <a:off x="7207250" y="3306763"/>
            <a:ext cx="79375" cy="79375"/>
          </a:xfrm>
          <a:prstGeom prst="ellipse">
            <a:avLst/>
          </a:prstGeom>
          <a:solidFill>
            <a:srgbClr val="000000"/>
          </a:solidFill>
          <a:ln w="3175" algn="ctr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118959" name="Group 175"/>
          <p:cNvGrpSpPr>
            <a:grpSpLocks/>
          </p:cNvGrpSpPr>
          <p:nvPr/>
        </p:nvGrpSpPr>
        <p:grpSpPr bwMode="auto">
          <a:xfrm rot="10800000">
            <a:off x="7113588" y="3338513"/>
            <a:ext cx="269875" cy="1800225"/>
            <a:chOff x="1503" y="974"/>
            <a:chExt cx="170" cy="1134"/>
          </a:xfrm>
        </p:grpSpPr>
        <p:sp>
          <p:nvSpPr>
            <p:cNvPr id="118960" name="Line 176"/>
            <p:cNvSpPr>
              <a:spLocks noChangeShapeType="1"/>
            </p:cNvSpPr>
            <p:nvPr/>
          </p:nvSpPr>
          <p:spPr bwMode="auto">
            <a:xfrm>
              <a:off x="1588" y="974"/>
              <a:ext cx="0" cy="113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8966" name="Line 182"/>
            <p:cNvSpPr>
              <a:spLocks noChangeShapeType="1"/>
            </p:cNvSpPr>
            <p:nvPr/>
          </p:nvSpPr>
          <p:spPr bwMode="auto">
            <a:xfrm>
              <a:off x="1503" y="974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8967" name="Line 183"/>
            <p:cNvSpPr>
              <a:spLocks noChangeShapeType="1"/>
            </p:cNvSpPr>
            <p:nvPr/>
          </p:nvSpPr>
          <p:spPr bwMode="auto">
            <a:xfrm>
              <a:off x="1503" y="1201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8968" name="Line 184"/>
            <p:cNvSpPr>
              <a:spLocks noChangeShapeType="1"/>
            </p:cNvSpPr>
            <p:nvPr/>
          </p:nvSpPr>
          <p:spPr bwMode="auto">
            <a:xfrm>
              <a:off x="1503" y="1428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8969" name="Line 185"/>
            <p:cNvSpPr>
              <a:spLocks noChangeShapeType="1"/>
            </p:cNvSpPr>
            <p:nvPr/>
          </p:nvSpPr>
          <p:spPr bwMode="auto">
            <a:xfrm>
              <a:off x="1503" y="1654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8970" name="Line 186"/>
            <p:cNvSpPr>
              <a:spLocks noChangeShapeType="1"/>
            </p:cNvSpPr>
            <p:nvPr/>
          </p:nvSpPr>
          <p:spPr bwMode="auto">
            <a:xfrm>
              <a:off x="1503" y="1881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8971" name="Group 187"/>
          <p:cNvGrpSpPr>
            <a:grpSpLocks/>
          </p:cNvGrpSpPr>
          <p:nvPr/>
        </p:nvGrpSpPr>
        <p:grpSpPr bwMode="auto">
          <a:xfrm rot="2700000">
            <a:off x="7743825" y="1808163"/>
            <a:ext cx="269875" cy="1800225"/>
            <a:chOff x="1503" y="974"/>
            <a:chExt cx="170" cy="1134"/>
          </a:xfrm>
        </p:grpSpPr>
        <p:sp>
          <p:nvSpPr>
            <p:cNvPr id="118972" name="Line 188"/>
            <p:cNvSpPr>
              <a:spLocks noChangeShapeType="1"/>
            </p:cNvSpPr>
            <p:nvPr/>
          </p:nvSpPr>
          <p:spPr bwMode="auto">
            <a:xfrm>
              <a:off x="1588" y="974"/>
              <a:ext cx="0" cy="113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8978" name="Line 194"/>
            <p:cNvSpPr>
              <a:spLocks noChangeShapeType="1"/>
            </p:cNvSpPr>
            <p:nvPr/>
          </p:nvSpPr>
          <p:spPr bwMode="auto">
            <a:xfrm>
              <a:off x="1503" y="974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8979" name="Line 195"/>
            <p:cNvSpPr>
              <a:spLocks noChangeShapeType="1"/>
            </p:cNvSpPr>
            <p:nvPr/>
          </p:nvSpPr>
          <p:spPr bwMode="auto">
            <a:xfrm>
              <a:off x="1503" y="1201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8980" name="Line 196"/>
            <p:cNvSpPr>
              <a:spLocks noChangeShapeType="1"/>
            </p:cNvSpPr>
            <p:nvPr/>
          </p:nvSpPr>
          <p:spPr bwMode="auto">
            <a:xfrm>
              <a:off x="1503" y="1428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8981" name="Line 197"/>
            <p:cNvSpPr>
              <a:spLocks noChangeShapeType="1"/>
            </p:cNvSpPr>
            <p:nvPr/>
          </p:nvSpPr>
          <p:spPr bwMode="auto">
            <a:xfrm>
              <a:off x="1503" y="1654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8982" name="Line 198"/>
            <p:cNvSpPr>
              <a:spLocks noChangeShapeType="1"/>
            </p:cNvSpPr>
            <p:nvPr/>
          </p:nvSpPr>
          <p:spPr bwMode="auto">
            <a:xfrm>
              <a:off x="1503" y="1881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8983" name="Group 199"/>
          <p:cNvGrpSpPr>
            <a:grpSpLocks/>
          </p:cNvGrpSpPr>
          <p:nvPr/>
        </p:nvGrpSpPr>
        <p:grpSpPr bwMode="auto">
          <a:xfrm rot="8100000">
            <a:off x="7743825" y="3068638"/>
            <a:ext cx="269875" cy="1800225"/>
            <a:chOff x="1503" y="974"/>
            <a:chExt cx="170" cy="1134"/>
          </a:xfrm>
        </p:grpSpPr>
        <p:sp>
          <p:nvSpPr>
            <p:cNvPr id="118984" name="Line 200"/>
            <p:cNvSpPr>
              <a:spLocks noChangeShapeType="1"/>
            </p:cNvSpPr>
            <p:nvPr/>
          </p:nvSpPr>
          <p:spPr bwMode="auto">
            <a:xfrm>
              <a:off x="1588" y="974"/>
              <a:ext cx="0" cy="113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8990" name="Line 206"/>
            <p:cNvSpPr>
              <a:spLocks noChangeShapeType="1"/>
            </p:cNvSpPr>
            <p:nvPr/>
          </p:nvSpPr>
          <p:spPr bwMode="auto">
            <a:xfrm>
              <a:off x="1503" y="974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8991" name="Line 207"/>
            <p:cNvSpPr>
              <a:spLocks noChangeShapeType="1"/>
            </p:cNvSpPr>
            <p:nvPr/>
          </p:nvSpPr>
          <p:spPr bwMode="auto">
            <a:xfrm>
              <a:off x="1503" y="1201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8992" name="Line 208"/>
            <p:cNvSpPr>
              <a:spLocks noChangeShapeType="1"/>
            </p:cNvSpPr>
            <p:nvPr/>
          </p:nvSpPr>
          <p:spPr bwMode="auto">
            <a:xfrm>
              <a:off x="1503" y="1428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8993" name="Line 209"/>
            <p:cNvSpPr>
              <a:spLocks noChangeShapeType="1"/>
            </p:cNvSpPr>
            <p:nvPr/>
          </p:nvSpPr>
          <p:spPr bwMode="auto">
            <a:xfrm>
              <a:off x="1503" y="1654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8994" name="Line 210"/>
            <p:cNvSpPr>
              <a:spLocks noChangeShapeType="1"/>
            </p:cNvSpPr>
            <p:nvPr/>
          </p:nvSpPr>
          <p:spPr bwMode="auto">
            <a:xfrm>
              <a:off x="1503" y="1881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8995" name="Group 211"/>
          <p:cNvGrpSpPr>
            <a:grpSpLocks/>
          </p:cNvGrpSpPr>
          <p:nvPr/>
        </p:nvGrpSpPr>
        <p:grpSpPr bwMode="auto">
          <a:xfrm rot="5400000">
            <a:off x="8013700" y="2438400"/>
            <a:ext cx="269875" cy="1800225"/>
            <a:chOff x="1503" y="974"/>
            <a:chExt cx="170" cy="1134"/>
          </a:xfrm>
        </p:grpSpPr>
        <p:sp>
          <p:nvSpPr>
            <p:cNvPr id="118996" name="Line 212"/>
            <p:cNvSpPr>
              <a:spLocks noChangeShapeType="1"/>
            </p:cNvSpPr>
            <p:nvPr/>
          </p:nvSpPr>
          <p:spPr bwMode="auto">
            <a:xfrm>
              <a:off x="1588" y="974"/>
              <a:ext cx="0" cy="113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9002" name="Line 218"/>
            <p:cNvSpPr>
              <a:spLocks noChangeShapeType="1"/>
            </p:cNvSpPr>
            <p:nvPr/>
          </p:nvSpPr>
          <p:spPr bwMode="auto">
            <a:xfrm>
              <a:off x="1503" y="974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9003" name="Line 219"/>
            <p:cNvSpPr>
              <a:spLocks noChangeShapeType="1"/>
            </p:cNvSpPr>
            <p:nvPr/>
          </p:nvSpPr>
          <p:spPr bwMode="auto">
            <a:xfrm>
              <a:off x="1503" y="1201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9004" name="Line 220"/>
            <p:cNvSpPr>
              <a:spLocks noChangeShapeType="1"/>
            </p:cNvSpPr>
            <p:nvPr/>
          </p:nvSpPr>
          <p:spPr bwMode="auto">
            <a:xfrm>
              <a:off x="1503" y="1428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9005" name="Line 221"/>
            <p:cNvSpPr>
              <a:spLocks noChangeShapeType="1"/>
            </p:cNvSpPr>
            <p:nvPr/>
          </p:nvSpPr>
          <p:spPr bwMode="auto">
            <a:xfrm>
              <a:off x="1503" y="1654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9006" name="Line 222"/>
            <p:cNvSpPr>
              <a:spLocks noChangeShapeType="1"/>
            </p:cNvSpPr>
            <p:nvPr/>
          </p:nvSpPr>
          <p:spPr bwMode="auto">
            <a:xfrm>
              <a:off x="1503" y="1881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9007" name="Group 223"/>
          <p:cNvGrpSpPr>
            <a:grpSpLocks/>
          </p:cNvGrpSpPr>
          <p:nvPr/>
        </p:nvGrpSpPr>
        <p:grpSpPr bwMode="auto">
          <a:xfrm rot="18900000" flipH="1">
            <a:off x="6483350" y="1808163"/>
            <a:ext cx="269875" cy="1800225"/>
            <a:chOff x="1503" y="974"/>
            <a:chExt cx="170" cy="1134"/>
          </a:xfrm>
        </p:grpSpPr>
        <p:sp>
          <p:nvSpPr>
            <p:cNvPr id="119008" name="Line 224"/>
            <p:cNvSpPr>
              <a:spLocks noChangeShapeType="1"/>
            </p:cNvSpPr>
            <p:nvPr/>
          </p:nvSpPr>
          <p:spPr bwMode="auto">
            <a:xfrm>
              <a:off x="1588" y="974"/>
              <a:ext cx="0" cy="113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9014" name="Line 230"/>
            <p:cNvSpPr>
              <a:spLocks noChangeShapeType="1"/>
            </p:cNvSpPr>
            <p:nvPr/>
          </p:nvSpPr>
          <p:spPr bwMode="auto">
            <a:xfrm>
              <a:off x="1503" y="974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9015" name="Line 231"/>
            <p:cNvSpPr>
              <a:spLocks noChangeShapeType="1"/>
            </p:cNvSpPr>
            <p:nvPr/>
          </p:nvSpPr>
          <p:spPr bwMode="auto">
            <a:xfrm>
              <a:off x="1503" y="1201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9016" name="Line 232"/>
            <p:cNvSpPr>
              <a:spLocks noChangeShapeType="1"/>
            </p:cNvSpPr>
            <p:nvPr/>
          </p:nvSpPr>
          <p:spPr bwMode="auto">
            <a:xfrm>
              <a:off x="1503" y="1428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9017" name="Line 233"/>
            <p:cNvSpPr>
              <a:spLocks noChangeShapeType="1"/>
            </p:cNvSpPr>
            <p:nvPr/>
          </p:nvSpPr>
          <p:spPr bwMode="auto">
            <a:xfrm>
              <a:off x="1503" y="1654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9018" name="Line 234"/>
            <p:cNvSpPr>
              <a:spLocks noChangeShapeType="1"/>
            </p:cNvSpPr>
            <p:nvPr/>
          </p:nvSpPr>
          <p:spPr bwMode="auto">
            <a:xfrm>
              <a:off x="1503" y="1881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9019" name="Group 235"/>
          <p:cNvGrpSpPr>
            <a:grpSpLocks/>
          </p:cNvGrpSpPr>
          <p:nvPr/>
        </p:nvGrpSpPr>
        <p:grpSpPr bwMode="auto">
          <a:xfrm rot="13500000" flipH="1">
            <a:off x="6483350" y="3068638"/>
            <a:ext cx="269875" cy="1800225"/>
            <a:chOff x="1503" y="974"/>
            <a:chExt cx="170" cy="1134"/>
          </a:xfrm>
        </p:grpSpPr>
        <p:sp>
          <p:nvSpPr>
            <p:cNvPr id="119020" name="Line 236"/>
            <p:cNvSpPr>
              <a:spLocks noChangeShapeType="1"/>
            </p:cNvSpPr>
            <p:nvPr/>
          </p:nvSpPr>
          <p:spPr bwMode="auto">
            <a:xfrm>
              <a:off x="1588" y="974"/>
              <a:ext cx="0" cy="113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9026" name="Line 242"/>
            <p:cNvSpPr>
              <a:spLocks noChangeShapeType="1"/>
            </p:cNvSpPr>
            <p:nvPr/>
          </p:nvSpPr>
          <p:spPr bwMode="auto">
            <a:xfrm>
              <a:off x="1503" y="974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9027" name="Line 243"/>
            <p:cNvSpPr>
              <a:spLocks noChangeShapeType="1"/>
            </p:cNvSpPr>
            <p:nvPr/>
          </p:nvSpPr>
          <p:spPr bwMode="auto">
            <a:xfrm>
              <a:off x="1503" y="1201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9028" name="Line 244"/>
            <p:cNvSpPr>
              <a:spLocks noChangeShapeType="1"/>
            </p:cNvSpPr>
            <p:nvPr/>
          </p:nvSpPr>
          <p:spPr bwMode="auto">
            <a:xfrm>
              <a:off x="1503" y="1428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9029" name="Line 245"/>
            <p:cNvSpPr>
              <a:spLocks noChangeShapeType="1"/>
            </p:cNvSpPr>
            <p:nvPr/>
          </p:nvSpPr>
          <p:spPr bwMode="auto">
            <a:xfrm>
              <a:off x="1503" y="1654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9030" name="Line 246"/>
            <p:cNvSpPr>
              <a:spLocks noChangeShapeType="1"/>
            </p:cNvSpPr>
            <p:nvPr/>
          </p:nvSpPr>
          <p:spPr bwMode="auto">
            <a:xfrm>
              <a:off x="1503" y="1881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9031" name="Group 247"/>
          <p:cNvGrpSpPr>
            <a:grpSpLocks/>
          </p:cNvGrpSpPr>
          <p:nvPr/>
        </p:nvGrpSpPr>
        <p:grpSpPr bwMode="auto">
          <a:xfrm rot="16200000" flipH="1">
            <a:off x="6213475" y="2438400"/>
            <a:ext cx="269875" cy="1800225"/>
            <a:chOff x="1503" y="974"/>
            <a:chExt cx="170" cy="1134"/>
          </a:xfrm>
        </p:grpSpPr>
        <p:sp>
          <p:nvSpPr>
            <p:cNvPr id="119032" name="Line 248"/>
            <p:cNvSpPr>
              <a:spLocks noChangeShapeType="1"/>
            </p:cNvSpPr>
            <p:nvPr/>
          </p:nvSpPr>
          <p:spPr bwMode="auto">
            <a:xfrm>
              <a:off x="1588" y="974"/>
              <a:ext cx="0" cy="113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9038" name="Line 254"/>
            <p:cNvSpPr>
              <a:spLocks noChangeShapeType="1"/>
            </p:cNvSpPr>
            <p:nvPr/>
          </p:nvSpPr>
          <p:spPr bwMode="auto">
            <a:xfrm>
              <a:off x="1503" y="974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9039" name="Line 255"/>
            <p:cNvSpPr>
              <a:spLocks noChangeShapeType="1"/>
            </p:cNvSpPr>
            <p:nvPr/>
          </p:nvSpPr>
          <p:spPr bwMode="auto">
            <a:xfrm>
              <a:off x="1503" y="1201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9040" name="Line 256"/>
            <p:cNvSpPr>
              <a:spLocks noChangeShapeType="1"/>
            </p:cNvSpPr>
            <p:nvPr/>
          </p:nvSpPr>
          <p:spPr bwMode="auto">
            <a:xfrm>
              <a:off x="1503" y="1428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9041" name="Line 257"/>
            <p:cNvSpPr>
              <a:spLocks noChangeShapeType="1"/>
            </p:cNvSpPr>
            <p:nvPr/>
          </p:nvSpPr>
          <p:spPr bwMode="auto">
            <a:xfrm>
              <a:off x="1503" y="1654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9042" name="Line 258"/>
            <p:cNvSpPr>
              <a:spLocks noChangeShapeType="1"/>
            </p:cNvSpPr>
            <p:nvPr/>
          </p:nvSpPr>
          <p:spPr bwMode="auto">
            <a:xfrm>
              <a:off x="1503" y="1881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119043" name="Text Box 259"/>
          <p:cNvSpPr txBox="1">
            <a:spLocks noChangeArrowheads="1"/>
          </p:cNvSpPr>
          <p:nvPr/>
        </p:nvSpPr>
        <p:spPr bwMode="auto">
          <a:xfrm>
            <a:off x="2208213" y="1223963"/>
            <a:ext cx="6413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200" b="1">
                <a:ea typeface="メイリオ" pitchFamily="50" charset="-128"/>
                <a:cs typeface="メイリオ" pitchFamily="50" charset="-128"/>
              </a:rPr>
              <a:t>項目①</a:t>
            </a:r>
          </a:p>
        </p:txBody>
      </p:sp>
      <p:sp>
        <p:nvSpPr>
          <p:cNvPr id="119044" name="Text Box 260"/>
          <p:cNvSpPr txBox="1">
            <a:spLocks noChangeArrowheads="1"/>
          </p:cNvSpPr>
          <p:nvPr/>
        </p:nvSpPr>
        <p:spPr bwMode="auto">
          <a:xfrm>
            <a:off x="6932613" y="1223963"/>
            <a:ext cx="6413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200" b="1">
                <a:ea typeface="メイリオ" pitchFamily="50" charset="-128"/>
                <a:cs typeface="メイリオ" pitchFamily="50" charset="-128"/>
              </a:rPr>
              <a:t>項目①</a:t>
            </a:r>
          </a:p>
        </p:txBody>
      </p:sp>
      <p:sp>
        <p:nvSpPr>
          <p:cNvPr id="119045" name="Text Box 261"/>
          <p:cNvSpPr txBox="1">
            <a:spLocks noChangeArrowheads="1"/>
          </p:cNvSpPr>
          <p:nvPr/>
        </p:nvSpPr>
        <p:spPr bwMode="auto">
          <a:xfrm>
            <a:off x="2208213" y="5168900"/>
            <a:ext cx="6413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200" b="1">
                <a:ea typeface="メイリオ" pitchFamily="50" charset="-128"/>
                <a:cs typeface="メイリオ" pitchFamily="50" charset="-128"/>
              </a:rPr>
              <a:t>項目⑤</a:t>
            </a:r>
          </a:p>
        </p:txBody>
      </p:sp>
      <p:sp>
        <p:nvSpPr>
          <p:cNvPr id="119046" name="Text Box 262"/>
          <p:cNvSpPr txBox="1">
            <a:spLocks noChangeArrowheads="1"/>
          </p:cNvSpPr>
          <p:nvPr/>
        </p:nvSpPr>
        <p:spPr bwMode="auto">
          <a:xfrm>
            <a:off x="6932613" y="5168900"/>
            <a:ext cx="6413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200" b="1">
                <a:ea typeface="メイリオ" pitchFamily="50" charset="-128"/>
                <a:cs typeface="メイリオ" pitchFamily="50" charset="-128"/>
              </a:rPr>
              <a:t>項目⑤</a:t>
            </a:r>
          </a:p>
        </p:txBody>
      </p:sp>
      <p:sp>
        <p:nvSpPr>
          <p:cNvPr id="119047" name="Text Box 263"/>
          <p:cNvSpPr txBox="1">
            <a:spLocks noChangeArrowheads="1"/>
          </p:cNvSpPr>
          <p:nvPr/>
        </p:nvSpPr>
        <p:spPr bwMode="auto">
          <a:xfrm>
            <a:off x="3738563" y="1854200"/>
            <a:ext cx="6413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200" b="1">
                <a:ea typeface="メイリオ" pitchFamily="50" charset="-128"/>
                <a:cs typeface="メイリオ" pitchFamily="50" charset="-128"/>
              </a:rPr>
              <a:t>項目②</a:t>
            </a:r>
          </a:p>
        </p:txBody>
      </p:sp>
      <p:sp>
        <p:nvSpPr>
          <p:cNvPr id="119048" name="Text Box 264"/>
          <p:cNvSpPr txBox="1">
            <a:spLocks noChangeArrowheads="1"/>
          </p:cNvSpPr>
          <p:nvPr/>
        </p:nvSpPr>
        <p:spPr bwMode="auto">
          <a:xfrm>
            <a:off x="8453438" y="1854200"/>
            <a:ext cx="6413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200" b="1" dirty="0">
                <a:ea typeface="メイリオ" pitchFamily="50" charset="-128"/>
                <a:cs typeface="メイリオ" pitchFamily="50" charset="-128"/>
              </a:rPr>
              <a:t>項目②</a:t>
            </a:r>
          </a:p>
        </p:txBody>
      </p:sp>
      <p:sp>
        <p:nvSpPr>
          <p:cNvPr id="119049" name="Text Box 265"/>
          <p:cNvSpPr txBox="1">
            <a:spLocks noChangeArrowheads="1"/>
          </p:cNvSpPr>
          <p:nvPr/>
        </p:nvSpPr>
        <p:spPr bwMode="auto">
          <a:xfrm>
            <a:off x="9048750" y="3203575"/>
            <a:ext cx="6413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200" b="1">
                <a:ea typeface="メイリオ" pitchFamily="50" charset="-128"/>
                <a:cs typeface="メイリオ" pitchFamily="50" charset="-128"/>
              </a:rPr>
              <a:t>項目③</a:t>
            </a:r>
          </a:p>
        </p:txBody>
      </p:sp>
      <p:sp>
        <p:nvSpPr>
          <p:cNvPr id="119050" name="Text Box 266"/>
          <p:cNvSpPr txBox="1">
            <a:spLocks noChangeArrowheads="1"/>
          </p:cNvSpPr>
          <p:nvPr/>
        </p:nvSpPr>
        <p:spPr bwMode="auto">
          <a:xfrm>
            <a:off x="4843463" y="3203575"/>
            <a:ext cx="6413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200" b="1">
                <a:ea typeface="メイリオ" pitchFamily="50" charset="-128"/>
                <a:cs typeface="メイリオ" pitchFamily="50" charset="-128"/>
              </a:rPr>
              <a:t>項目⑦</a:t>
            </a:r>
          </a:p>
        </p:txBody>
      </p:sp>
      <p:sp>
        <p:nvSpPr>
          <p:cNvPr id="119051" name="Text Box 267"/>
          <p:cNvSpPr txBox="1">
            <a:spLocks noChangeArrowheads="1"/>
          </p:cNvSpPr>
          <p:nvPr/>
        </p:nvSpPr>
        <p:spPr bwMode="auto">
          <a:xfrm>
            <a:off x="4294188" y="3203575"/>
            <a:ext cx="6413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200" b="1">
                <a:ea typeface="メイリオ" pitchFamily="50" charset="-128"/>
                <a:cs typeface="メイリオ" pitchFamily="50" charset="-128"/>
              </a:rPr>
              <a:t>項目③</a:t>
            </a:r>
          </a:p>
        </p:txBody>
      </p:sp>
      <p:sp>
        <p:nvSpPr>
          <p:cNvPr id="119052" name="Text Box 268"/>
          <p:cNvSpPr txBox="1">
            <a:spLocks noChangeArrowheads="1"/>
          </p:cNvSpPr>
          <p:nvPr/>
        </p:nvSpPr>
        <p:spPr bwMode="auto">
          <a:xfrm>
            <a:off x="101600" y="3203575"/>
            <a:ext cx="6413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200" b="1">
                <a:ea typeface="メイリオ" pitchFamily="50" charset="-128"/>
                <a:cs typeface="メイリオ" pitchFamily="50" charset="-128"/>
              </a:rPr>
              <a:t>項目⑦</a:t>
            </a:r>
          </a:p>
        </p:txBody>
      </p:sp>
      <p:sp>
        <p:nvSpPr>
          <p:cNvPr id="119053" name="Text Box 269"/>
          <p:cNvSpPr txBox="1">
            <a:spLocks noChangeArrowheads="1"/>
          </p:cNvSpPr>
          <p:nvPr/>
        </p:nvSpPr>
        <p:spPr bwMode="auto">
          <a:xfrm>
            <a:off x="3738563" y="4622800"/>
            <a:ext cx="6413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200" b="1">
                <a:ea typeface="メイリオ" pitchFamily="50" charset="-128"/>
                <a:cs typeface="メイリオ" pitchFamily="50" charset="-128"/>
              </a:rPr>
              <a:t>項目④</a:t>
            </a:r>
          </a:p>
        </p:txBody>
      </p:sp>
      <p:sp>
        <p:nvSpPr>
          <p:cNvPr id="119054" name="Text Box 270"/>
          <p:cNvSpPr txBox="1">
            <a:spLocks noChangeArrowheads="1"/>
          </p:cNvSpPr>
          <p:nvPr/>
        </p:nvSpPr>
        <p:spPr bwMode="auto">
          <a:xfrm>
            <a:off x="8453438" y="4622800"/>
            <a:ext cx="6413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200" b="1">
                <a:ea typeface="メイリオ" pitchFamily="50" charset="-128"/>
                <a:cs typeface="メイリオ" pitchFamily="50" charset="-128"/>
              </a:rPr>
              <a:t>項目④</a:t>
            </a:r>
          </a:p>
        </p:txBody>
      </p:sp>
      <p:sp>
        <p:nvSpPr>
          <p:cNvPr id="119055" name="Text Box 271"/>
          <p:cNvSpPr txBox="1">
            <a:spLocks noChangeArrowheads="1"/>
          </p:cNvSpPr>
          <p:nvPr/>
        </p:nvSpPr>
        <p:spPr bwMode="auto">
          <a:xfrm>
            <a:off x="682625" y="4622800"/>
            <a:ext cx="6413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200" b="1">
                <a:ea typeface="メイリオ" pitchFamily="50" charset="-128"/>
                <a:cs typeface="メイリオ" pitchFamily="50" charset="-128"/>
              </a:rPr>
              <a:t>項目⑥</a:t>
            </a:r>
          </a:p>
        </p:txBody>
      </p:sp>
      <p:sp>
        <p:nvSpPr>
          <p:cNvPr id="119056" name="Text Box 272"/>
          <p:cNvSpPr txBox="1">
            <a:spLocks noChangeArrowheads="1"/>
          </p:cNvSpPr>
          <p:nvPr/>
        </p:nvSpPr>
        <p:spPr bwMode="auto">
          <a:xfrm>
            <a:off x="5397500" y="4622800"/>
            <a:ext cx="6413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200" b="1">
                <a:ea typeface="メイリオ" pitchFamily="50" charset="-128"/>
                <a:cs typeface="メイリオ" pitchFamily="50" charset="-128"/>
              </a:rPr>
              <a:t>項目⑥</a:t>
            </a:r>
          </a:p>
        </p:txBody>
      </p:sp>
      <p:sp>
        <p:nvSpPr>
          <p:cNvPr id="212" name="Text Box 263"/>
          <p:cNvSpPr txBox="1">
            <a:spLocks noChangeArrowheads="1"/>
          </p:cNvSpPr>
          <p:nvPr/>
        </p:nvSpPr>
        <p:spPr bwMode="auto">
          <a:xfrm>
            <a:off x="649133" y="1854200"/>
            <a:ext cx="64633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200" b="1" dirty="0" smtClean="0">
                <a:ea typeface="メイリオ" pitchFamily="50" charset="-128"/>
                <a:cs typeface="メイリオ" pitchFamily="50" charset="-128"/>
              </a:rPr>
              <a:t>項目⑧</a:t>
            </a:r>
            <a:endParaRPr lang="ja-JP" altLang="en-US" sz="1200" b="1" dirty="0"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13" name="Text Box 264"/>
          <p:cNvSpPr txBox="1">
            <a:spLocks noChangeArrowheads="1"/>
          </p:cNvSpPr>
          <p:nvPr/>
        </p:nvSpPr>
        <p:spPr bwMode="auto">
          <a:xfrm>
            <a:off x="5364008" y="1854200"/>
            <a:ext cx="64633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200" b="1" dirty="0" smtClean="0">
                <a:ea typeface="メイリオ" pitchFamily="50" charset="-128"/>
                <a:cs typeface="メイリオ" pitchFamily="50" charset="-128"/>
              </a:rPr>
              <a:t>項目⑧</a:t>
            </a:r>
            <a:endParaRPr lang="ja-JP" altLang="en-US" sz="1200" b="1" dirty="0"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" name="フリーフォーム 1"/>
          <p:cNvSpPr/>
          <p:nvPr/>
        </p:nvSpPr>
        <p:spPr bwMode="auto">
          <a:xfrm>
            <a:off x="896645" y="1713390"/>
            <a:ext cx="3409025" cy="3249227"/>
          </a:xfrm>
          <a:custGeom>
            <a:avLst/>
            <a:gdLst>
              <a:gd name="connsiteX0" fmla="*/ 1624613 w 3409025"/>
              <a:gd name="connsiteY0" fmla="*/ 0 h 3249227"/>
              <a:gd name="connsiteX1" fmla="*/ 745724 w 3409025"/>
              <a:gd name="connsiteY1" fmla="*/ 736847 h 3249227"/>
              <a:gd name="connsiteX2" fmla="*/ 0 w 3409025"/>
              <a:gd name="connsiteY2" fmla="*/ 1633492 h 3249227"/>
              <a:gd name="connsiteX3" fmla="*/ 1118586 w 3409025"/>
              <a:gd name="connsiteY3" fmla="*/ 2112886 h 3249227"/>
              <a:gd name="connsiteX4" fmla="*/ 1633491 w 3409025"/>
              <a:gd name="connsiteY4" fmla="*/ 3249227 h 3249227"/>
              <a:gd name="connsiteX5" fmla="*/ 2254928 w 3409025"/>
              <a:gd name="connsiteY5" fmla="*/ 2254928 h 3249227"/>
              <a:gd name="connsiteX6" fmla="*/ 3409025 w 3409025"/>
              <a:gd name="connsiteY6" fmla="*/ 1606859 h 3249227"/>
              <a:gd name="connsiteX7" fmla="*/ 2627790 w 3409025"/>
              <a:gd name="connsiteY7" fmla="*/ 621437 h 3249227"/>
              <a:gd name="connsiteX8" fmla="*/ 1624613 w 3409025"/>
              <a:gd name="connsiteY8" fmla="*/ 0 h 32492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09025" h="3249227">
                <a:moveTo>
                  <a:pt x="1624613" y="0"/>
                </a:moveTo>
                <a:lnTo>
                  <a:pt x="745724" y="736847"/>
                </a:lnTo>
                <a:lnTo>
                  <a:pt x="0" y="1633492"/>
                </a:lnTo>
                <a:lnTo>
                  <a:pt x="1118586" y="2112886"/>
                </a:lnTo>
                <a:lnTo>
                  <a:pt x="1633491" y="3249227"/>
                </a:lnTo>
                <a:lnTo>
                  <a:pt x="2254928" y="2254928"/>
                </a:lnTo>
                <a:lnTo>
                  <a:pt x="3409025" y="1606859"/>
                </a:lnTo>
                <a:lnTo>
                  <a:pt x="2627790" y="621437"/>
                </a:lnTo>
                <a:lnTo>
                  <a:pt x="1624613" y="0"/>
                </a:lnTo>
                <a:close/>
              </a:path>
            </a:pathLst>
          </a:custGeom>
          <a:solidFill>
            <a:srgbClr val="3366FF">
              <a:alpha val="80000"/>
            </a:srgbClr>
          </a:solidFill>
          <a:ln w="38100" cap="flat" cmpd="sng">
            <a:solidFill>
              <a:srgbClr val="3366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" name="フリーフォーム 3"/>
          <p:cNvSpPr/>
          <p:nvPr/>
        </p:nvSpPr>
        <p:spPr bwMode="auto">
          <a:xfrm>
            <a:off x="5814874" y="1908699"/>
            <a:ext cx="3249227" cy="3231472"/>
          </a:xfrm>
          <a:custGeom>
            <a:avLst/>
            <a:gdLst>
              <a:gd name="connsiteX0" fmla="*/ 1447060 w 3249227"/>
              <a:gd name="connsiteY0" fmla="*/ 0 h 3231472"/>
              <a:gd name="connsiteX1" fmla="*/ 426128 w 3249227"/>
              <a:gd name="connsiteY1" fmla="*/ 417251 h 3231472"/>
              <a:gd name="connsiteX2" fmla="*/ 0 w 3249227"/>
              <a:gd name="connsiteY2" fmla="*/ 1429305 h 3231472"/>
              <a:gd name="connsiteX3" fmla="*/ 665825 w 3249227"/>
              <a:gd name="connsiteY3" fmla="*/ 2183907 h 3231472"/>
              <a:gd name="connsiteX4" fmla="*/ 1447060 w 3249227"/>
              <a:gd name="connsiteY4" fmla="*/ 3231472 h 3231472"/>
              <a:gd name="connsiteX5" fmla="*/ 2432481 w 3249227"/>
              <a:gd name="connsiteY5" fmla="*/ 2450237 h 3231472"/>
              <a:gd name="connsiteX6" fmla="*/ 3249227 w 3249227"/>
              <a:gd name="connsiteY6" fmla="*/ 1438183 h 3231472"/>
              <a:gd name="connsiteX7" fmla="*/ 2459114 w 3249227"/>
              <a:gd name="connsiteY7" fmla="*/ 435006 h 3231472"/>
              <a:gd name="connsiteX8" fmla="*/ 1447060 w 3249227"/>
              <a:gd name="connsiteY8" fmla="*/ 0 h 32314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49227" h="3231472">
                <a:moveTo>
                  <a:pt x="1447060" y="0"/>
                </a:moveTo>
                <a:lnTo>
                  <a:pt x="426128" y="417251"/>
                </a:lnTo>
                <a:lnTo>
                  <a:pt x="0" y="1429305"/>
                </a:lnTo>
                <a:lnTo>
                  <a:pt x="665825" y="2183907"/>
                </a:lnTo>
                <a:lnTo>
                  <a:pt x="1447060" y="3231472"/>
                </a:lnTo>
                <a:lnTo>
                  <a:pt x="2432481" y="2450237"/>
                </a:lnTo>
                <a:lnTo>
                  <a:pt x="3249227" y="1438183"/>
                </a:lnTo>
                <a:lnTo>
                  <a:pt x="2459114" y="435006"/>
                </a:lnTo>
                <a:lnTo>
                  <a:pt x="1447060" y="0"/>
                </a:lnTo>
                <a:close/>
              </a:path>
            </a:pathLst>
          </a:custGeom>
          <a:solidFill>
            <a:srgbClr val="FF3399">
              <a:alpha val="80000"/>
            </a:srgbClr>
          </a:solidFill>
          <a:ln w="38100" cap="flat" cmpd="sng">
            <a:solidFill>
              <a:srgbClr val="FF3399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513867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9810" name="Group 2"/>
          <p:cNvGrpSpPr>
            <a:grpSpLocks/>
          </p:cNvGrpSpPr>
          <p:nvPr/>
        </p:nvGrpSpPr>
        <p:grpSpPr bwMode="auto">
          <a:xfrm>
            <a:off x="2386013" y="1546225"/>
            <a:ext cx="269875" cy="1800225"/>
            <a:chOff x="1503" y="974"/>
            <a:chExt cx="170" cy="1134"/>
          </a:xfrm>
        </p:grpSpPr>
        <p:sp>
          <p:nvSpPr>
            <p:cNvPr id="119811" name="Line 3"/>
            <p:cNvSpPr>
              <a:spLocks noChangeShapeType="1"/>
            </p:cNvSpPr>
            <p:nvPr/>
          </p:nvSpPr>
          <p:spPr bwMode="auto">
            <a:xfrm>
              <a:off x="1588" y="974"/>
              <a:ext cx="0" cy="113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9812" name="Line 4"/>
            <p:cNvSpPr>
              <a:spLocks noChangeShapeType="1"/>
            </p:cNvSpPr>
            <p:nvPr/>
          </p:nvSpPr>
          <p:spPr bwMode="auto">
            <a:xfrm>
              <a:off x="1531" y="1995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9813" name="Line 5"/>
            <p:cNvSpPr>
              <a:spLocks noChangeShapeType="1"/>
            </p:cNvSpPr>
            <p:nvPr/>
          </p:nvSpPr>
          <p:spPr bwMode="auto">
            <a:xfrm>
              <a:off x="1531" y="1768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9814" name="Line 6"/>
            <p:cNvSpPr>
              <a:spLocks noChangeShapeType="1"/>
            </p:cNvSpPr>
            <p:nvPr/>
          </p:nvSpPr>
          <p:spPr bwMode="auto">
            <a:xfrm>
              <a:off x="1531" y="1541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9815" name="Line 7"/>
            <p:cNvSpPr>
              <a:spLocks noChangeShapeType="1"/>
            </p:cNvSpPr>
            <p:nvPr/>
          </p:nvSpPr>
          <p:spPr bwMode="auto">
            <a:xfrm>
              <a:off x="1531" y="1314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9816" name="Line 8"/>
            <p:cNvSpPr>
              <a:spLocks noChangeShapeType="1"/>
            </p:cNvSpPr>
            <p:nvPr/>
          </p:nvSpPr>
          <p:spPr bwMode="auto">
            <a:xfrm>
              <a:off x="1531" y="1087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9817" name="Line 9"/>
            <p:cNvSpPr>
              <a:spLocks noChangeShapeType="1"/>
            </p:cNvSpPr>
            <p:nvPr/>
          </p:nvSpPr>
          <p:spPr bwMode="auto">
            <a:xfrm>
              <a:off x="1503" y="974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9818" name="Line 10"/>
            <p:cNvSpPr>
              <a:spLocks noChangeShapeType="1"/>
            </p:cNvSpPr>
            <p:nvPr/>
          </p:nvSpPr>
          <p:spPr bwMode="auto">
            <a:xfrm>
              <a:off x="1503" y="1201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9819" name="Line 11"/>
            <p:cNvSpPr>
              <a:spLocks noChangeShapeType="1"/>
            </p:cNvSpPr>
            <p:nvPr/>
          </p:nvSpPr>
          <p:spPr bwMode="auto">
            <a:xfrm>
              <a:off x="1503" y="1428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9820" name="Line 12"/>
            <p:cNvSpPr>
              <a:spLocks noChangeShapeType="1"/>
            </p:cNvSpPr>
            <p:nvPr/>
          </p:nvSpPr>
          <p:spPr bwMode="auto">
            <a:xfrm>
              <a:off x="1503" y="1654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9821" name="Line 13"/>
            <p:cNvSpPr>
              <a:spLocks noChangeShapeType="1"/>
            </p:cNvSpPr>
            <p:nvPr/>
          </p:nvSpPr>
          <p:spPr bwMode="auto">
            <a:xfrm>
              <a:off x="1503" y="1881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119822" name="Oval 14"/>
          <p:cNvSpPr>
            <a:spLocks noChangeArrowheads="1"/>
          </p:cNvSpPr>
          <p:nvPr/>
        </p:nvSpPr>
        <p:spPr bwMode="auto">
          <a:xfrm>
            <a:off x="2481263" y="3306763"/>
            <a:ext cx="79375" cy="79375"/>
          </a:xfrm>
          <a:prstGeom prst="ellipse">
            <a:avLst/>
          </a:prstGeom>
          <a:solidFill>
            <a:srgbClr val="000000"/>
          </a:solidFill>
          <a:ln w="3175" algn="ctr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9823" name="Oval 15"/>
          <p:cNvSpPr>
            <a:spLocks noChangeArrowheads="1"/>
          </p:cNvSpPr>
          <p:nvPr/>
        </p:nvSpPr>
        <p:spPr bwMode="auto">
          <a:xfrm>
            <a:off x="722313" y="1538288"/>
            <a:ext cx="3598862" cy="3598862"/>
          </a:xfrm>
          <a:prstGeom prst="ellipse">
            <a:avLst/>
          </a:prstGeom>
          <a:noFill/>
          <a:ln w="3175" algn="ctr">
            <a:solidFill>
              <a:srgbClr val="00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119824" name="Group 16"/>
          <p:cNvGrpSpPr>
            <a:grpSpLocks/>
          </p:cNvGrpSpPr>
          <p:nvPr/>
        </p:nvGrpSpPr>
        <p:grpSpPr bwMode="auto">
          <a:xfrm rot="10800000">
            <a:off x="2387600" y="3338513"/>
            <a:ext cx="269875" cy="1800225"/>
            <a:chOff x="1503" y="974"/>
            <a:chExt cx="170" cy="1134"/>
          </a:xfrm>
        </p:grpSpPr>
        <p:sp>
          <p:nvSpPr>
            <p:cNvPr id="119825" name="Line 17"/>
            <p:cNvSpPr>
              <a:spLocks noChangeShapeType="1"/>
            </p:cNvSpPr>
            <p:nvPr/>
          </p:nvSpPr>
          <p:spPr bwMode="auto">
            <a:xfrm>
              <a:off x="1588" y="974"/>
              <a:ext cx="0" cy="113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9826" name="Line 18"/>
            <p:cNvSpPr>
              <a:spLocks noChangeShapeType="1"/>
            </p:cNvSpPr>
            <p:nvPr/>
          </p:nvSpPr>
          <p:spPr bwMode="auto">
            <a:xfrm>
              <a:off x="1531" y="1995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9827" name="Line 19"/>
            <p:cNvSpPr>
              <a:spLocks noChangeShapeType="1"/>
            </p:cNvSpPr>
            <p:nvPr/>
          </p:nvSpPr>
          <p:spPr bwMode="auto">
            <a:xfrm>
              <a:off x="1531" y="1768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9828" name="Line 20"/>
            <p:cNvSpPr>
              <a:spLocks noChangeShapeType="1"/>
            </p:cNvSpPr>
            <p:nvPr/>
          </p:nvSpPr>
          <p:spPr bwMode="auto">
            <a:xfrm>
              <a:off x="1531" y="1541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9829" name="Line 21"/>
            <p:cNvSpPr>
              <a:spLocks noChangeShapeType="1"/>
            </p:cNvSpPr>
            <p:nvPr/>
          </p:nvSpPr>
          <p:spPr bwMode="auto">
            <a:xfrm>
              <a:off x="1531" y="1314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9830" name="Line 22"/>
            <p:cNvSpPr>
              <a:spLocks noChangeShapeType="1"/>
            </p:cNvSpPr>
            <p:nvPr/>
          </p:nvSpPr>
          <p:spPr bwMode="auto">
            <a:xfrm>
              <a:off x="1531" y="1087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9831" name="Line 23"/>
            <p:cNvSpPr>
              <a:spLocks noChangeShapeType="1"/>
            </p:cNvSpPr>
            <p:nvPr/>
          </p:nvSpPr>
          <p:spPr bwMode="auto">
            <a:xfrm>
              <a:off x="1503" y="974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9832" name="Line 24"/>
            <p:cNvSpPr>
              <a:spLocks noChangeShapeType="1"/>
            </p:cNvSpPr>
            <p:nvPr/>
          </p:nvSpPr>
          <p:spPr bwMode="auto">
            <a:xfrm>
              <a:off x="1503" y="1201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9833" name="Line 25"/>
            <p:cNvSpPr>
              <a:spLocks noChangeShapeType="1"/>
            </p:cNvSpPr>
            <p:nvPr/>
          </p:nvSpPr>
          <p:spPr bwMode="auto">
            <a:xfrm>
              <a:off x="1503" y="1428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9834" name="Line 26"/>
            <p:cNvSpPr>
              <a:spLocks noChangeShapeType="1"/>
            </p:cNvSpPr>
            <p:nvPr/>
          </p:nvSpPr>
          <p:spPr bwMode="auto">
            <a:xfrm>
              <a:off x="1503" y="1654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9835" name="Line 27"/>
            <p:cNvSpPr>
              <a:spLocks noChangeShapeType="1"/>
            </p:cNvSpPr>
            <p:nvPr/>
          </p:nvSpPr>
          <p:spPr bwMode="auto">
            <a:xfrm>
              <a:off x="1503" y="1881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9908" name="Group 100"/>
          <p:cNvGrpSpPr>
            <a:grpSpLocks/>
          </p:cNvGrpSpPr>
          <p:nvPr/>
        </p:nvGrpSpPr>
        <p:grpSpPr bwMode="auto">
          <a:xfrm rot="2160000">
            <a:off x="2913063" y="1714500"/>
            <a:ext cx="269875" cy="1800225"/>
            <a:chOff x="1503" y="974"/>
            <a:chExt cx="170" cy="1134"/>
          </a:xfrm>
        </p:grpSpPr>
        <p:sp>
          <p:nvSpPr>
            <p:cNvPr id="119909" name="Line 101"/>
            <p:cNvSpPr>
              <a:spLocks noChangeShapeType="1"/>
            </p:cNvSpPr>
            <p:nvPr/>
          </p:nvSpPr>
          <p:spPr bwMode="auto">
            <a:xfrm>
              <a:off x="1588" y="974"/>
              <a:ext cx="0" cy="113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9910" name="Line 102"/>
            <p:cNvSpPr>
              <a:spLocks noChangeShapeType="1"/>
            </p:cNvSpPr>
            <p:nvPr/>
          </p:nvSpPr>
          <p:spPr bwMode="auto">
            <a:xfrm>
              <a:off x="1531" y="1995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9911" name="Line 103"/>
            <p:cNvSpPr>
              <a:spLocks noChangeShapeType="1"/>
            </p:cNvSpPr>
            <p:nvPr/>
          </p:nvSpPr>
          <p:spPr bwMode="auto">
            <a:xfrm>
              <a:off x="1531" y="1768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9912" name="Line 104"/>
            <p:cNvSpPr>
              <a:spLocks noChangeShapeType="1"/>
            </p:cNvSpPr>
            <p:nvPr/>
          </p:nvSpPr>
          <p:spPr bwMode="auto">
            <a:xfrm>
              <a:off x="1531" y="1541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9913" name="Line 105"/>
            <p:cNvSpPr>
              <a:spLocks noChangeShapeType="1"/>
            </p:cNvSpPr>
            <p:nvPr/>
          </p:nvSpPr>
          <p:spPr bwMode="auto">
            <a:xfrm>
              <a:off x="1531" y="1314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9914" name="Line 106"/>
            <p:cNvSpPr>
              <a:spLocks noChangeShapeType="1"/>
            </p:cNvSpPr>
            <p:nvPr/>
          </p:nvSpPr>
          <p:spPr bwMode="auto">
            <a:xfrm>
              <a:off x="1531" y="1087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9915" name="Line 107"/>
            <p:cNvSpPr>
              <a:spLocks noChangeShapeType="1"/>
            </p:cNvSpPr>
            <p:nvPr/>
          </p:nvSpPr>
          <p:spPr bwMode="auto">
            <a:xfrm>
              <a:off x="1503" y="974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9916" name="Line 108"/>
            <p:cNvSpPr>
              <a:spLocks noChangeShapeType="1"/>
            </p:cNvSpPr>
            <p:nvPr/>
          </p:nvSpPr>
          <p:spPr bwMode="auto">
            <a:xfrm>
              <a:off x="1503" y="1201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9917" name="Line 109"/>
            <p:cNvSpPr>
              <a:spLocks noChangeShapeType="1"/>
            </p:cNvSpPr>
            <p:nvPr/>
          </p:nvSpPr>
          <p:spPr bwMode="auto">
            <a:xfrm>
              <a:off x="1503" y="1428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9918" name="Line 110"/>
            <p:cNvSpPr>
              <a:spLocks noChangeShapeType="1"/>
            </p:cNvSpPr>
            <p:nvPr/>
          </p:nvSpPr>
          <p:spPr bwMode="auto">
            <a:xfrm>
              <a:off x="1503" y="1654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9919" name="Line 111"/>
            <p:cNvSpPr>
              <a:spLocks noChangeShapeType="1"/>
            </p:cNvSpPr>
            <p:nvPr/>
          </p:nvSpPr>
          <p:spPr bwMode="auto">
            <a:xfrm>
              <a:off x="1503" y="1881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9920" name="Group 112"/>
          <p:cNvGrpSpPr>
            <a:grpSpLocks/>
          </p:cNvGrpSpPr>
          <p:nvPr/>
        </p:nvGrpSpPr>
        <p:grpSpPr bwMode="auto">
          <a:xfrm rot="4320000">
            <a:off x="3233738" y="2166938"/>
            <a:ext cx="269875" cy="1800225"/>
            <a:chOff x="1503" y="974"/>
            <a:chExt cx="170" cy="1134"/>
          </a:xfrm>
        </p:grpSpPr>
        <p:sp>
          <p:nvSpPr>
            <p:cNvPr id="119921" name="Line 113"/>
            <p:cNvSpPr>
              <a:spLocks noChangeShapeType="1"/>
            </p:cNvSpPr>
            <p:nvPr/>
          </p:nvSpPr>
          <p:spPr bwMode="auto">
            <a:xfrm>
              <a:off x="1588" y="974"/>
              <a:ext cx="0" cy="113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9922" name="Line 114"/>
            <p:cNvSpPr>
              <a:spLocks noChangeShapeType="1"/>
            </p:cNvSpPr>
            <p:nvPr/>
          </p:nvSpPr>
          <p:spPr bwMode="auto">
            <a:xfrm>
              <a:off x="1531" y="1995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9923" name="Line 115"/>
            <p:cNvSpPr>
              <a:spLocks noChangeShapeType="1"/>
            </p:cNvSpPr>
            <p:nvPr/>
          </p:nvSpPr>
          <p:spPr bwMode="auto">
            <a:xfrm>
              <a:off x="1531" y="1768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9924" name="Line 116"/>
            <p:cNvSpPr>
              <a:spLocks noChangeShapeType="1"/>
            </p:cNvSpPr>
            <p:nvPr/>
          </p:nvSpPr>
          <p:spPr bwMode="auto">
            <a:xfrm>
              <a:off x="1531" y="1541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9925" name="Line 117"/>
            <p:cNvSpPr>
              <a:spLocks noChangeShapeType="1"/>
            </p:cNvSpPr>
            <p:nvPr/>
          </p:nvSpPr>
          <p:spPr bwMode="auto">
            <a:xfrm>
              <a:off x="1531" y="1314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9926" name="Line 118"/>
            <p:cNvSpPr>
              <a:spLocks noChangeShapeType="1"/>
            </p:cNvSpPr>
            <p:nvPr/>
          </p:nvSpPr>
          <p:spPr bwMode="auto">
            <a:xfrm>
              <a:off x="1531" y="1087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9927" name="Line 119"/>
            <p:cNvSpPr>
              <a:spLocks noChangeShapeType="1"/>
            </p:cNvSpPr>
            <p:nvPr/>
          </p:nvSpPr>
          <p:spPr bwMode="auto">
            <a:xfrm>
              <a:off x="1503" y="974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9928" name="Line 120"/>
            <p:cNvSpPr>
              <a:spLocks noChangeShapeType="1"/>
            </p:cNvSpPr>
            <p:nvPr/>
          </p:nvSpPr>
          <p:spPr bwMode="auto">
            <a:xfrm>
              <a:off x="1503" y="1201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9929" name="Line 121"/>
            <p:cNvSpPr>
              <a:spLocks noChangeShapeType="1"/>
            </p:cNvSpPr>
            <p:nvPr/>
          </p:nvSpPr>
          <p:spPr bwMode="auto">
            <a:xfrm>
              <a:off x="1503" y="1428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9930" name="Line 122"/>
            <p:cNvSpPr>
              <a:spLocks noChangeShapeType="1"/>
            </p:cNvSpPr>
            <p:nvPr/>
          </p:nvSpPr>
          <p:spPr bwMode="auto">
            <a:xfrm>
              <a:off x="1503" y="1654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9931" name="Line 123"/>
            <p:cNvSpPr>
              <a:spLocks noChangeShapeType="1"/>
            </p:cNvSpPr>
            <p:nvPr/>
          </p:nvSpPr>
          <p:spPr bwMode="auto">
            <a:xfrm>
              <a:off x="1503" y="1881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9932" name="Group 124"/>
          <p:cNvGrpSpPr>
            <a:grpSpLocks/>
          </p:cNvGrpSpPr>
          <p:nvPr/>
        </p:nvGrpSpPr>
        <p:grpSpPr bwMode="auto">
          <a:xfrm rot="6480000">
            <a:off x="3230563" y="2717800"/>
            <a:ext cx="269875" cy="1800225"/>
            <a:chOff x="1503" y="974"/>
            <a:chExt cx="170" cy="1134"/>
          </a:xfrm>
        </p:grpSpPr>
        <p:sp>
          <p:nvSpPr>
            <p:cNvPr id="119933" name="Line 125"/>
            <p:cNvSpPr>
              <a:spLocks noChangeShapeType="1"/>
            </p:cNvSpPr>
            <p:nvPr/>
          </p:nvSpPr>
          <p:spPr bwMode="auto">
            <a:xfrm>
              <a:off x="1588" y="974"/>
              <a:ext cx="0" cy="113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9934" name="Line 126"/>
            <p:cNvSpPr>
              <a:spLocks noChangeShapeType="1"/>
            </p:cNvSpPr>
            <p:nvPr/>
          </p:nvSpPr>
          <p:spPr bwMode="auto">
            <a:xfrm>
              <a:off x="1531" y="1995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9935" name="Line 127"/>
            <p:cNvSpPr>
              <a:spLocks noChangeShapeType="1"/>
            </p:cNvSpPr>
            <p:nvPr/>
          </p:nvSpPr>
          <p:spPr bwMode="auto">
            <a:xfrm>
              <a:off x="1531" y="1768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9936" name="Line 128"/>
            <p:cNvSpPr>
              <a:spLocks noChangeShapeType="1"/>
            </p:cNvSpPr>
            <p:nvPr/>
          </p:nvSpPr>
          <p:spPr bwMode="auto">
            <a:xfrm>
              <a:off x="1531" y="1541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9937" name="Line 129"/>
            <p:cNvSpPr>
              <a:spLocks noChangeShapeType="1"/>
            </p:cNvSpPr>
            <p:nvPr/>
          </p:nvSpPr>
          <p:spPr bwMode="auto">
            <a:xfrm>
              <a:off x="1531" y="1314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9938" name="Line 130"/>
            <p:cNvSpPr>
              <a:spLocks noChangeShapeType="1"/>
            </p:cNvSpPr>
            <p:nvPr/>
          </p:nvSpPr>
          <p:spPr bwMode="auto">
            <a:xfrm>
              <a:off x="1531" y="1087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9939" name="Line 131"/>
            <p:cNvSpPr>
              <a:spLocks noChangeShapeType="1"/>
            </p:cNvSpPr>
            <p:nvPr/>
          </p:nvSpPr>
          <p:spPr bwMode="auto">
            <a:xfrm>
              <a:off x="1503" y="974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9940" name="Line 132"/>
            <p:cNvSpPr>
              <a:spLocks noChangeShapeType="1"/>
            </p:cNvSpPr>
            <p:nvPr/>
          </p:nvSpPr>
          <p:spPr bwMode="auto">
            <a:xfrm>
              <a:off x="1503" y="1201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9941" name="Line 133"/>
            <p:cNvSpPr>
              <a:spLocks noChangeShapeType="1"/>
            </p:cNvSpPr>
            <p:nvPr/>
          </p:nvSpPr>
          <p:spPr bwMode="auto">
            <a:xfrm>
              <a:off x="1503" y="1428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9942" name="Line 134"/>
            <p:cNvSpPr>
              <a:spLocks noChangeShapeType="1"/>
            </p:cNvSpPr>
            <p:nvPr/>
          </p:nvSpPr>
          <p:spPr bwMode="auto">
            <a:xfrm>
              <a:off x="1503" y="1654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9943" name="Line 135"/>
            <p:cNvSpPr>
              <a:spLocks noChangeShapeType="1"/>
            </p:cNvSpPr>
            <p:nvPr/>
          </p:nvSpPr>
          <p:spPr bwMode="auto">
            <a:xfrm>
              <a:off x="1503" y="1881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9956" name="Group 148"/>
          <p:cNvGrpSpPr>
            <a:grpSpLocks/>
          </p:cNvGrpSpPr>
          <p:nvPr/>
        </p:nvGrpSpPr>
        <p:grpSpPr bwMode="auto">
          <a:xfrm rot="8640000">
            <a:off x="2911475" y="3170238"/>
            <a:ext cx="269875" cy="1800225"/>
            <a:chOff x="1503" y="974"/>
            <a:chExt cx="170" cy="1134"/>
          </a:xfrm>
        </p:grpSpPr>
        <p:sp>
          <p:nvSpPr>
            <p:cNvPr id="119957" name="Line 149"/>
            <p:cNvSpPr>
              <a:spLocks noChangeShapeType="1"/>
            </p:cNvSpPr>
            <p:nvPr/>
          </p:nvSpPr>
          <p:spPr bwMode="auto">
            <a:xfrm>
              <a:off x="1588" y="974"/>
              <a:ext cx="0" cy="113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9958" name="Line 150"/>
            <p:cNvSpPr>
              <a:spLocks noChangeShapeType="1"/>
            </p:cNvSpPr>
            <p:nvPr/>
          </p:nvSpPr>
          <p:spPr bwMode="auto">
            <a:xfrm>
              <a:off x="1531" y="1995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9959" name="Line 151"/>
            <p:cNvSpPr>
              <a:spLocks noChangeShapeType="1"/>
            </p:cNvSpPr>
            <p:nvPr/>
          </p:nvSpPr>
          <p:spPr bwMode="auto">
            <a:xfrm>
              <a:off x="1531" y="1768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9960" name="Line 152"/>
            <p:cNvSpPr>
              <a:spLocks noChangeShapeType="1"/>
            </p:cNvSpPr>
            <p:nvPr/>
          </p:nvSpPr>
          <p:spPr bwMode="auto">
            <a:xfrm>
              <a:off x="1531" y="1541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9961" name="Line 153"/>
            <p:cNvSpPr>
              <a:spLocks noChangeShapeType="1"/>
            </p:cNvSpPr>
            <p:nvPr/>
          </p:nvSpPr>
          <p:spPr bwMode="auto">
            <a:xfrm>
              <a:off x="1531" y="1314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9962" name="Line 154"/>
            <p:cNvSpPr>
              <a:spLocks noChangeShapeType="1"/>
            </p:cNvSpPr>
            <p:nvPr/>
          </p:nvSpPr>
          <p:spPr bwMode="auto">
            <a:xfrm>
              <a:off x="1531" y="1087"/>
              <a:ext cx="11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9963" name="Line 155"/>
            <p:cNvSpPr>
              <a:spLocks noChangeShapeType="1"/>
            </p:cNvSpPr>
            <p:nvPr/>
          </p:nvSpPr>
          <p:spPr bwMode="auto">
            <a:xfrm>
              <a:off x="1503" y="974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9964" name="Line 156"/>
            <p:cNvSpPr>
              <a:spLocks noChangeShapeType="1"/>
            </p:cNvSpPr>
            <p:nvPr/>
          </p:nvSpPr>
          <p:spPr bwMode="auto">
            <a:xfrm>
              <a:off x="1503" y="1201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9965" name="Line 157"/>
            <p:cNvSpPr>
              <a:spLocks noChangeShapeType="1"/>
            </p:cNvSpPr>
            <p:nvPr/>
          </p:nvSpPr>
          <p:spPr bwMode="auto">
            <a:xfrm>
              <a:off x="1503" y="1428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9966" name="Line 158"/>
            <p:cNvSpPr>
              <a:spLocks noChangeShapeType="1"/>
            </p:cNvSpPr>
            <p:nvPr/>
          </p:nvSpPr>
          <p:spPr bwMode="auto">
            <a:xfrm>
              <a:off x="1503" y="1654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9967" name="Line 159"/>
            <p:cNvSpPr>
              <a:spLocks noChangeShapeType="1"/>
            </p:cNvSpPr>
            <p:nvPr/>
          </p:nvSpPr>
          <p:spPr bwMode="auto">
            <a:xfrm>
              <a:off x="1503" y="1881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20016" name="Group 208"/>
          <p:cNvGrpSpPr>
            <a:grpSpLocks/>
          </p:cNvGrpSpPr>
          <p:nvPr/>
        </p:nvGrpSpPr>
        <p:grpSpPr bwMode="auto">
          <a:xfrm flipH="1">
            <a:off x="766763" y="1719263"/>
            <a:ext cx="1803400" cy="3255962"/>
            <a:chOff x="1666" y="1193"/>
            <a:chExt cx="1136" cy="2051"/>
          </a:xfrm>
        </p:grpSpPr>
        <p:grpSp>
          <p:nvGrpSpPr>
            <p:cNvPr id="119968" name="Group 160"/>
            <p:cNvGrpSpPr>
              <a:grpSpLocks/>
            </p:cNvGrpSpPr>
            <p:nvPr/>
          </p:nvGrpSpPr>
          <p:grpSpPr bwMode="auto">
            <a:xfrm rot="2160000">
              <a:off x="1948" y="1193"/>
              <a:ext cx="170" cy="1134"/>
              <a:chOff x="1503" y="974"/>
              <a:chExt cx="170" cy="1134"/>
            </a:xfrm>
          </p:grpSpPr>
          <p:sp>
            <p:nvSpPr>
              <p:cNvPr id="119969" name="Line 161"/>
              <p:cNvSpPr>
                <a:spLocks noChangeShapeType="1"/>
              </p:cNvSpPr>
              <p:nvPr/>
            </p:nvSpPr>
            <p:spPr bwMode="auto">
              <a:xfrm>
                <a:off x="1588" y="974"/>
                <a:ext cx="0" cy="1134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9970" name="Line 162"/>
              <p:cNvSpPr>
                <a:spLocks noChangeShapeType="1"/>
              </p:cNvSpPr>
              <p:nvPr/>
            </p:nvSpPr>
            <p:spPr bwMode="auto">
              <a:xfrm>
                <a:off x="1531" y="1995"/>
                <a:ext cx="114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9971" name="Line 163"/>
              <p:cNvSpPr>
                <a:spLocks noChangeShapeType="1"/>
              </p:cNvSpPr>
              <p:nvPr/>
            </p:nvSpPr>
            <p:spPr bwMode="auto">
              <a:xfrm>
                <a:off x="1531" y="1768"/>
                <a:ext cx="114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9972" name="Line 164"/>
              <p:cNvSpPr>
                <a:spLocks noChangeShapeType="1"/>
              </p:cNvSpPr>
              <p:nvPr/>
            </p:nvSpPr>
            <p:spPr bwMode="auto">
              <a:xfrm>
                <a:off x="1531" y="1541"/>
                <a:ext cx="114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9973" name="Line 165"/>
              <p:cNvSpPr>
                <a:spLocks noChangeShapeType="1"/>
              </p:cNvSpPr>
              <p:nvPr/>
            </p:nvSpPr>
            <p:spPr bwMode="auto">
              <a:xfrm>
                <a:off x="1531" y="1314"/>
                <a:ext cx="114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9974" name="Line 166"/>
              <p:cNvSpPr>
                <a:spLocks noChangeShapeType="1"/>
              </p:cNvSpPr>
              <p:nvPr/>
            </p:nvSpPr>
            <p:spPr bwMode="auto">
              <a:xfrm>
                <a:off x="1531" y="1087"/>
                <a:ext cx="114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9975" name="Line 167"/>
              <p:cNvSpPr>
                <a:spLocks noChangeShapeType="1"/>
              </p:cNvSpPr>
              <p:nvPr/>
            </p:nvSpPr>
            <p:spPr bwMode="auto">
              <a:xfrm>
                <a:off x="1503" y="974"/>
                <a:ext cx="17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9976" name="Line 168"/>
              <p:cNvSpPr>
                <a:spLocks noChangeShapeType="1"/>
              </p:cNvSpPr>
              <p:nvPr/>
            </p:nvSpPr>
            <p:spPr bwMode="auto">
              <a:xfrm>
                <a:off x="1503" y="1201"/>
                <a:ext cx="17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9977" name="Line 169"/>
              <p:cNvSpPr>
                <a:spLocks noChangeShapeType="1"/>
              </p:cNvSpPr>
              <p:nvPr/>
            </p:nvSpPr>
            <p:spPr bwMode="auto">
              <a:xfrm>
                <a:off x="1503" y="1428"/>
                <a:ext cx="17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9978" name="Line 170"/>
              <p:cNvSpPr>
                <a:spLocks noChangeShapeType="1"/>
              </p:cNvSpPr>
              <p:nvPr/>
            </p:nvSpPr>
            <p:spPr bwMode="auto">
              <a:xfrm>
                <a:off x="1503" y="1654"/>
                <a:ext cx="17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9979" name="Line 171"/>
              <p:cNvSpPr>
                <a:spLocks noChangeShapeType="1"/>
              </p:cNvSpPr>
              <p:nvPr/>
            </p:nvSpPr>
            <p:spPr bwMode="auto">
              <a:xfrm>
                <a:off x="1503" y="1881"/>
                <a:ext cx="17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19980" name="Group 172"/>
            <p:cNvGrpSpPr>
              <a:grpSpLocks/>
            </p:cNvGrpSpPr>
            <p:nvPr/>
          </p:nvGrpSpPr>
          <p:grpSpPr bwMode="auto">
            <a:xfrm rot="4320000">
              <a:off x="2150" y="1478"/>
              <a:ext cx="170" cy="1134"/>
              <a:chOff x="1503" y="974"/>
              <a:chExt cx="170" cy="1134"/>
            </a:xfrm>
          </p:grpSpPr>
          <p:sp>
            <p:nvSpPr>
              <p:cNvPr id="119981" name="Line 173"/>
              <p:cNvSpPr>
                <a:spLocks noChangeShapeType="1"/>
              </p:cNvSpPr>
              <p:nvPr/>
            </p:nvSpPr>
            <p:spPr bwMode="auto">
              <a:xfrm>
                <a:off x="1588" y="974"/>
                <a:ext cx="0" cy="1134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9982" name="Line 174"/>
              <p:cNvSpPr>
                <a:spLocks noChangeShapeType="1"/>
              </p:cNvSpPr>
              <p:nvPr/>
            </p:nvSpPr>
            <p:spPr bwMode="auto">
              <a:xfrm>
                <a:off x="1531" y="1995"/>
                <a:ext cx="114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9983" name="Line 175"/>
              <p:cNvSpPr>
                <a:spLocks noChangeShapeType="1"/>
              </p:cNvSpPr>
              <p:nvPr/>
            </p:nvSpPr>
            <p:spPr bwMode="auto">
              <a:xfrm>
                <a:off x="1531" y="1768"/>
                <a:ext cx="114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9984" name="Line 176"/>
              <p:cNvSpPr>
                <a:spLocks noChangeShapeType="1"/>
              </p:cNvSpPr>
              <p:nvPr/>
            </p:nvSpPr>
            <p:spPr bwMode="auto">
              <a:xfrm>
                <a:off x="1531" y="1541"/>
                <a:ext cx="114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9985" name="Line 177"/>
              <p:cNvSpPr>
                <a:spLocks noChangeShapeType="1"/>
              </p:cNvSpPr>
              <p:nvPr/>
            </p:nvSpPr>
            <p:spPr bwMode="auto">
              <a:xfrm>
                <a:off x="1531" y="1314"/>
                <a:ext cx="114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9986" name="Line 178"/>
              <p:cNvSpPr>
                <a:spLocks noChangeShapeType="1"/>
              </p:cNvSpPr>
              <p:nvPr/>
            </p:nvSpPr>
            <p:spPr bwMode="auto">
              <a:xfrm>
                <a:off x="1531" y="1087"/>
                <a:ext cx="114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9987" name="Line 179"/>
              <p:cNvSpPr>
                <a:spLocks noChangeShapeType="1"/>
              </p:cNvSpPr>
              <p:nvPr/>
            </p:nvSpPr>
            <p:spPr bwMode="auto">
              <a:xfrm>
                <a:off x="1503" y="974"/>
                <a:ext cx="17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9988" name="Line 180"/>
              <p:cNvSpPr>
                <a:spLocks noChangeShapeType="1"/>
              </p:cNvSpPr>
              <p:nvPr/>
            </p:nvSpPr>
            <p:spPr bwMode="auto">
              <a:xfrm>
                <a:off x="1503" y="1201"/>
                <a:ext cx="17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9989" name="Line 181"/>
              <p:cNvSpPr>
                <a:spLocks noChangeShapeType="1"/>
              </p:cNvSpPr>
              <p:nvPr/>
            </p:nvSpPr>
            <p:spPr bwMode="auto">
              <a:xfrm>
                <a:off x="1503" y="1428"/>
                <a:ext cx="17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9990" name="Line 182"/>
              <p:cNvSpPr>
                <a:spLocks noChangeShapeType="1"/>
              </p:cNvSpPr>
              <p:nvPr/>
            </p:nvSpPr>
            <p:spPr bwMode="auto">
              <a:xfrm>
                <a:off x="1503" y="1654"/>
                <a:ext cx="17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9991" name="Line 183"/>
              <p:cNvSpPr>
                <a:spLocks noChangeShapeType="1"/>
              </p:cNvSpPr>
              <p:nvPr/>
            </p:nvSpPr>
            <p:spPr bwMode="auto">
              <a:xfrm>
                <a:off x="1503" y="1881"/>
                <a:ext cx="17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19992" name="Group 184"/>
            <p:cNvGrpSpPr>
              <a:grpSpLocks/>
            </p:cNvGrpSpPr>
            <p:nvPr/>
          </p:nvGrpSpPr>
          <p:grpSpPr bwMode="auto">
            <a:xfrm rot="6480000">
              <a:off x="2148" y="1825"/>
              <a:ext cx="170" cy="1134"/>
              <a:chOff x="1503" y="974"/>
              <a:chExt cx="170" cy="1134"/>
            </a:xfrm>
          </p:grpSpPr>
          <p:sp>
            <p:nvSpPr>
              <p:cNvPr id="119993" name="Line 185"/>
              <p:cNvSpPr>
                <a:spLocks noChangeShapeType="1"/>
              </p:cNvSpPr>
              <p:nvPr/>
            </p:nvSpPr>
            <p:spPr bwMode="auto">
              <a:xfrm>
                <a:off x="1588" y="974"/>
                <a:ext cx="0" cy="1134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9994" name="Line 186"/>
              <p:cNvSpPr>
                <a:spLocks noChangeShapeType="1"/>
              </p:cNvSpPr>
              <p:nvPr/>
            </p:nvSpPr>
            <p:spPr bwMode="auto">
              <a:xfrm>
                <a:off x="1531" y="1995"/>
                <a:ext cx="114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9995" name="Line 187"/>
              <p:cNvSpPr>
                <a:spLocks noChangeShapeType="1"/>
              </p:cNvSpPr>
              <p:nvPr/>
            </p:nvSpPr>
            <p:spPr bwMode="auto">
              <a:xfrm>
                <a:off x="1531" y="1768"/>
                <a:ext cx="114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9996" name="Line 188"/>
              <p:cNvSpPr>
                <a:spLocks noChangeShapeType="1"/>
              </p:cNvSpPr>
              <p:nvPr/>
            </p:nvSpPr>
            <p:spPr bwMode="auto">
              <a:xfrm>
                <a:off x="1531" y="1541"/>
                <a:ext cx="114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9997" name="Line 189"/>
              <p:cNvSpPr>
                <a:spLocks noChangeShapeType="1"/>
              </p:cNvSpPr>
              <p:nvPr/>
            </p:nvSpPr>
            <p:spPr bwMode="auto">
              <a:xfrm>
                <a:off x="1531" y="1314"/>
                <a:ext cx="114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9998" name="Line 190"/>
              <p:cNvSpPr>
                <a:spLocks noChangeShapeType="1"/>
              </p:cNvSpPr>
              <p:nvPr/>
            </p:nvSpPr>
            <p:spPr bwMode="auto">
              <a:xfrm>
                <a:off x="1531" y="1087"/>
                <a:ext cx="114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9999" name="Line 191"/>
              <p:cNvSpPr>
                <a:spLocks noChangeShapeType="1"/>
              </p:cNvSpPr>
              <p:nvPr/>
            </p:nvSpPr>
            <p:spPr bwMode="auto">
              <a:xfrm>
                <a:off x="1503" y="974"/>
                <a:ext cx="17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0000" name="Line 192"/>
              <p:cNvSpPr>
                <a:spLocks noChangeShapeType="1"/>
              </p:cNvSpPr>
              <p:nvPr/>
            </p:nvSpPr>
            <p:spPr bwMode="auto">
              <a:xfrm>
                <a:off x="1503" y="1201"/>
                <a:ext cx="17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0001" name="Line 193"/>
              <p:cNvSpPr>
                <a:spLocks noChangeShapeType="1"/>
              </p:cNvSpPr>
              <p:nvPr/>
            </p:nvSpPr>
            <p:spPr bwMode="auto">
              <a:xfrm>
                <a:off x="1503" y="1428"/>
                <a:ext cx="17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0002" name="Line 194"/>
              <p:cNvSpPr>
                <a:spLocks noChangeShapeType="1"/>
              </p:cNvSpPr>
              <p:nvPr/>
            </p:nvSpPr>
            <p:spPr bwMode="auto">
              <a:xfrm>
                <a:off x="1503" y="1654"/>
                <a:ext cx="17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0003" name="Line 195"/>
              <p:cNvSpPr>
                <a:spLocks noChangeShapeType="1"/>
              </p:cNvSpPr>
              <p:nvPr/>
            </p:nvSpPr>
            <p:spPr bwMode="auto">
              <a:xfrm>
                <a:off x="1503" y="1881"/>
                <a:ext cx="17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20004" name="Group 196"/>
            <p:cNvGrpSpPr>
              <a:grpSpLocks/>
            </p:cNvGrpSpPr>
            <p:nvPr/>
          </p:nvGrpSpPr>
          <p:grpSpPr bwMode="auto">
            <a:xfrm rot="8640000">
              <a:off x="1947" y="2110"/>
              <a:ext cx="170" cy="1134"/>
              <a:chOff x="1503" y="974"/>
              <a:chExt cx="170" cy="1134"/>
            </a:xfrm>
          </p:grpSpPr>
          <p:sp>
            <p:nvSpPr>
              <p:cNvPr id="120005" name="Line 197"/>
              <p:cNvSpPr>
                <a:spLocks noChangeShapeType="1"/>
              </p:cNvSpPr>
              <p:nvPr/>
            </p:nvSpPr>
            <p:spPr bwMode="auto">
              <a:xfrm>
                <a:off x="1588" y="974"/>
                <a:ext cx="0" cy="1134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0006" name="Line 198"/>
              <p:cNvSpPr>
                <a:spLocks noChangeShapeType="1"/>
              </p:cNvSpPr>
              <p:nvPr/>
            </p:nvSpPr>
            <p:spPr bwMode="auto">
              <a:xfrm>
                <a:off x="1531" y="1995"/>
                <a:ext cx="114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0007" name="Line 199"/>
              <p:cNvSpPr>
                <a:spLocks noChangeShapeType="1"/>
              </p:cNvSpPr>
              <p:nvPr/>
            </p:nvSpPr>
            <p:spPr bwMode="auto">
              <a:xfrm>
                <a:off x="1531" y="1768"/>
                <a:ext cx="114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0008" name="Line 200"/>
              <p:cNvSpPr>
                <a:spLocks noChangeShapeType="1"/>
              </p:cNvSpPr>
              <p:nvPr/>
            </p:nvSpPr>
            <p:spPr bwMode="auto">
              <a:xfrm>
                <a:off x="1531" y="1541"/>
                <a:ext cx="114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0009" name="Line 201"/>
              <p:cNvSpPr>
                <a:spLocks noChangeShapeType="1"/>
              </p:cNvSpPr>
              <p:nvPr/>
            </p:nvSpPr>
            <p:spPr bwMode="auto">
              <a:xfrm>
                <a:off x="1531" y="1314"/>
                <a:ext cx="114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0010" name="Line 202"/>
              <p:cNvSpPr>
                <a:spLocks noChangeShapeType="1"/>
              </p:cNvSpPr>
              <p:nvPr/>
            </p:nvSpPr>
            <p:spPr bwMode="auto">
              <a:xfrm>
                <a:off x="1531" y="1087"/>
                <a:ext cx="114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0011" name="Line 203"/>
              <p:cNvSpPr>
                <a:spLocks noChangeShapeType="1"/>
              </p:cNvSpPr>
              <p:nvPr/>
            </p:nvSpPr>
            <p:spPr bwMode="auto">
              <a:xfrm>
                <a:off x="1503" y="974"/>
                <a:ext cx="17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0012" name="Line 204"/>
              <p:cNvSpPr>
                <a:spLocks noChangeShapeType="1"/>
              </p:cNvSpPr>
              <p:nvPr/>
            </p:nvSpPr>
            <p:spPr bwMode="auto">
              <a:xfrm>
                <a:off x="1503" y="1201"/>
                <a:ext cx="17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0013" name="Line 205"/>
              <p:cNvSpPr>
                <a:spLocks noChangeShapeType="1"/>
              </p:cNvSpPr>
              <p:nvPr/>
            </p:nvSpPr>
            <p:spPr bwMode="auto">
              <a:xfrm>
                <a:off x="1503" y="1428"/>
                <a:ext cx="17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0014" name="Line 206"/>
              <p:cNvSpPr>
                <a:spLocks noChangeShapeType="1"/>
              </p:cNvSpPr>
              <p:nvPr/>
            </p:nvSpPr>
            <p:spPr bwMode="auto">
              <a:xfrm>
                <a:off x="1503" y="1654"/>
                <a:ext cx="17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0015" name="Line 207"/>
              <p:cNvSpPr>
                <a:spLocks noChangeShapeType="1"/>
              </p:cNvSpPr>
              <p:nvPr/>
            </p:nvSpPr>
            <p:spPr bwMode="auto">
              <a:xfrm>
                <a:off x="1503" y="1881"/>
                <a:ext cx="17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120141" name="Group 333"/>
          <p:cNvGrpSpPr>
            <a:grpSpLocks/>
          </p:cNvGrpSpPr>
          <p:nvPr/>
        </p:nvGrpSpPr>
        <p:grpSpPr bwMode="auto">
          <a:xfrm>
            <a:off x="7112000" y="1546225"/>
            <a:ext cx="269875" cy="1800225"/>
            <a:chOff x="1503" y="974"/>
            <a:chExt cx="170" cy="1134"/>
          </a:xfrm>
        </p:grpSpPr>
        <p:sp>
          <p:nvSpPr>
            <p:cNvPr id="120142" name="Line 334"/>
            <p:cNvSpPr>
              <a:spLocks noChangeShapeType="1"/>
            </p:cNvSpPr>
            <p:nvPr/>
          </p:nvSpPr>
          <p:spPr bwMode="auto">
            <a:xfrm>
              <a:off x="1588" y="974"/>
              <a:ext cx="0" cy="113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0148" name="Line 340"/>
            <p:cNvSpPr>
              <a:spLocks noChangeShapeType="1"/>
            </p:cNvSpPr>
            <p:nvPr/>
          </p:nvSpPr>
          <p:spPr bwMode="auto">
            <a:xfrm>
              <a:off x="1503" y="974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0149" name="Line 341"/>
            <p:cNvSpPr>
              <a:spLocks noChangeShapeType="1"/>
            </p:cNvSpPr>
            <p:nvPr/>
          </p:nvSpPr>
          <p:spPr bwMode="auto">
            <a:xfrm>
              <a:off x="1503" y="1201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0150" name="Line 342"/>
            <p:cNvSpPr>
              <a:spLocks noChangeShapeType="1"/>
            </p:cNvSpPr>
            <p:nvPr/>
          </p:nvSpPr>
          <p:spPr bwMode="auto">
            <a:xfrm>
              <a:off x="1503" y="1428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0151" name="Line 343"/>
            <p:cNvSpPr>
              <a:spLocks noChangeShapeType="1"/>
            </p:cNvSpPr>
            <p:nvPr/>
          </p:nvSpPr>
          <p:spPr bwMode="auto">
            <a:xfrm>
              <a:off x="1503" y="1654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0152" name="Line 344"/>
            <p:cNvSpPr>
              <a:spLocks noChangeShapeType="1"/>
            </p:cNvSpPr>
            <p:nvPr/>
          </p:nvSpPr>
          <p:spPr bwMode="auto">
            <a:xfrm>
              <a:off x="1503" y="1881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120153" name="Oval 345"/>
          <p:cNvSpPr>
            <a:spLocks noChangeArrowheads="1"/>
          </p:cNvSpPr>
          <p:nvPr/>
        </p:nvSpPr>
        <p:spPr bwMode="auto">
          <a:xfrm>
            <a:off x="7207250" y="3306763"/>
            <a:ext cx="79375" cy="79375"/>
          </a:xfrm>
          <a:prstGeom prst="ellipse">
            <a:avLst/>
          </a:prstGeom>
          <a:solidFill>
            <a:srgbClr val="000000"/>
          </a:solidFill>
          <a:ln w="3175" algn="ctr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0154" name="Oval 346"/>
          <p:cNvSpPr>
            <a:spLocks noChangeArrowheads="1"/>
          </p:cNvSpPr>
          <p:nvPr/>
        </p:nvSpPr>
        <p:spPr bwMode="auto">
          <a:xfrm>
            <a:off x="5448300" y="1538288"/>
            <a:ext cx="3598863" cy="3598862"/>
          </a:xfrm>
          <a:prstGeom prst="ellipse">
            <a:avLst/>
          </a:prstGeom>
          <a:noFill/>
          <a:ln w="3175" algn="ctr">
            <a:solidFill>
              <a:srgbClr val="00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120155" name="Group 347"/>
          <p:cNvGrpSpPr>
            <a:grpSpLocks/>
          </p:cNvGrpSpPr>
          <p:nvPr/>
        </p:nvGrpSpPr>
        <p:grpSpPr bwMode="auto">
          <a:xfrm rot="10800000">
            <a:off x="7113588" y="3338513"/>
            <a:ext cx="269875" cy="1800225"/>
            <a:chOff x="1503" y="974"/>
            <a:chExt cx="170" cy="1134"/>
          </a:xfrm>
        </p:grpSpPr>
        <p:sp>
          <p:nvSpPr>
            <p:cNvPr id="120156" name="Line 348"/>
            <p:cNvSpPr>
              <a:spLocks noChangeShapeType="1"/>
            </p:cNvSpPr>
            <p:nvPr/>
          </p:nvSpPr>
          <p:spPr bwMode="auto">
            <a:xfrm>
              <a:off x="1588" y="974"/>
              <a:ext cx="0" cy="113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0162" name="Line 354"/>
            <p:cNvSpPr>
              <a:spLocks noChangeShapeType="1"/>
            </p:cNvSpPr>
            <p:nvPr/>
          </p:nvSpPr>
          <p:spPr bwMode="auto">
            <a:xfrm>
              <a:off x="1503" y="974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0163" name="Line 355"/>
            <p:cNvSpPr>
              <a:spLocks noChangeShapeType="1"/>
            </p:cNvSpPr>
            <p:nvPr/>
          </p:nvSpPr>
          <p:spPr bwMode="auto">
            <a:xfrm>
              <a:off x="1503" y="1201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0164" name="Line 356"/>
            <p:cNvSpPr>
              <a:spLocks noChangeShapeType="1"/>
            </p:cNvSpPr>
            <p:nvPr/>
          </p:nvSpPr>
          <p:spPr bwMode="auto">
            <a:xfrm>
              <a:off x="1503" y="1428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0165" name="Line 357"/>
            <p:cNvSpPr>
              <a:spLocks noChangeShapeType="1"/>
            </p:cNvSpPr>
            <p:nvPr/>
          </p:nvSpPr>
          <p:spPr bwMode="auto">
            <a:xfrm>
              <a:off x="1503" y="1654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0166" name="Line 358"/>
            <p:cNvSpPr>
              <a:spLocks noChangeShapeType="1"/>
            </p:cNvSpPr>
            <p:nvPr/>
          </p:nvSpPr>
          <p:spPr bwMode="auto">
            <a:xfrm>
              <a:off x="1503" y="1881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20167" name="Group 359"/>
          <p:cNvGrpSpPr>
            <a:grpSpLocks/>
          </p:cNvGrpSpPr>
          <p:nvPr/>
        </p:nvGrpSpPr>
        <p:grpSpPr bwMode="auto">
          <a:xfrm rot="2160000">
            <a:off x="7639050" y="1714500"/>
            <a:ext cx="269875" cy="1800225"/>
            <a:chOff x="1503" y="974"/>
            <a:chExt cx="170" cy="1134"/>
          </a:xfrm>
        </p:grpSpPr>
        <p:sp>
          <p:nvSpPr>
            <p:cNvPr id="120168" name="Line 360"/>
            <p:cNvSpPr>
              <a:spLocks noChangeShapeType="1"/>
            </p:cNvSpPr>
            <p:nvPr/>
          </p:nvSpPr>
          <p:spPr bwMode="auto">
            <a:xfrm>
              <a:off x="1588" y="974"/>
              <a:ext cx="0" cy="113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0174" name="Line 366"/>
            <p:cNvSpPr>
              <a:spLocks noChangeShapeType="1"/>
            </p:cNvSpPr>
            <p:nvPr/>
          </p:nvSpPr>
          <p:spPr bwMode="auto">
            <a:xfrm>
              <a:off x="1503" y="974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0175" name="Line 367"/>
            <p:cNvSpPr>
              <a:spLocks noChangeShapeType="1"/>
            </p:cNvSpPr>
            <p:nvPr/>
          </p:nvSpPr>
          <p:spPr bwMode="auto">
            <a:xfrm>
              <a:off x="1503" y="1201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0176" name="Line 368"/>
            <p:cNvSpPr>
              <a:spLocks noChangeShapeType="1"/>
            </p:cNvSpPr>
            <p:nvPr/>
          </p:nvSpPr>
          <p:spPr bwMode="auto">
            <a:xfrm>
              <a:off x="1503" y="1428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0177" name="Line 369"/>
            <p:cNvSpPr>
              <a:spLocks noChangeShapeType="1"/>
            </p:cNvSpPr>
            <p:nvPr/>
          </p:nvSpPr>
          <p:spPr bwMode="auto">
            <a:xfrm>
              <a:off x="1503" y="1654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0178" name="Line 370"/>
            <p:cNvSpPr>
              <a:spLocks noChangeShapeType="1"/>
            </p:cNvSpPr>
            <p:nvPr/>
          </p:nvSpPr>
          <p:spPr bwMode="auto">
            <a:xfrm>
              <a:off x="1503" y="1881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20179" name="Group 371"/>
          <p:cNvGrpSpPr>
            <a:grpSpLocks/>
          </p:cNvGrpSpPr>
          <p:nvPr/>
        </p:nvGrpSpPr>
        <p:grpSpPr bwMode="auto">
          <a:xfrm rot="4320000">
            <a:off x="7959725" y="2166938"/>
            <a:ext cx="269875" cy="1800225"/>
            <a:chOff x="1503" y="974"/>
            <a:chExt cx="170" cy="1134"/>
          </a:xfrm>
        </p:grpSpPr>
        <p:sp>
          <p:nvSpPr>
            <p:cNvPr id="120180" name="Line 372"/>
            <p:cNvSpPr>
              <a:spLocks noChangeShapeType="1"/>
            </p:cNvSpPr>
            <p:nvPr/>
          </p:nvSpPr>
          <p:spPr bwMode="auto">
            <a:xfrm>
              <a:off x="1588" y="974"/>
              <a:ext cx="0" cy="113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0186" name="Line 378"/>
            <p:cNvSpPr>
              <a:spLocks noChangeShapeType="1"/>
            </p:cNvSpPr>
            <p:nvPr/>
          </p:nvSpPr>
          <p:spPr bwMode="auto">
            <a:xfrm>
              <a:off x="1503" y="974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0187" name="Line 379"/>
            <p:cNvSpPr>
              <a:spLocks noChangeShapeType="1"/>
            </p:cNvSpPr>
            <p:nvPr/>
          </p:nvSpPr>
          <p:spPr bwMode="auto">
            <a:xfrm>
              <a:off x="1503" y="1201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0188" name="Line 380"/>
            <p:cNvSpPr>
              <a:spLocks noChangeShapeType="1"/>
            </p:cNvSpPr>
            <p:nvPr/>
          </p:nvSpPr>
          <p:spPr bwMode="auto">
            <a:xfrm>
              <a:off x="1503" y="1428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0189" name="Line 381"/>
            <p:cNvSpPr>
              <a:spLocks noChangeShapeType="1"/>
            </p:cNvSpPr>
            <p:nvPr/>
          </p:nvSpPr>
          <p:spPr bwMode="auto">
            <a:xfrm>
              <a:off x="1503" y="1654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0190" name="Line 382"/>
            <p:cNvSpPr>
              <a:spLocks noChangeShapeType="1"/>
            </p:cNvSpPr>
            <p:nvPr/>
          </p:nvSpPr>
          <p:spPr bwMode="auto">
            <a:xfrm>
              <a:off x="1503" y="1881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20191" name="Group 383"/>
          <p:cNvGrpSpPr>
            <a:grpSpLocks/>
          </p:cNvGrpSpPr>
          <p:nvPr/>
        </p:nvGrpSpPr>
        <p:grpSpPr bwMode="auto">
          <a:xfrm rot="6480000">
            <a:off x="7956550" y="2717800"/>
            <a:ext cx="269875" cy="1800225"/>
            <a:chOff x="1503" y="974"/>
            <a:chExt cx="170" cy="1134"/>
          </a:xfrm>
        </p:grpSpPr>
        <p:sp>
          <p:nvSpPr>
            <p:cNvPr id="120192" name="Line 384"/>
            <p:cNvSpPr>
              <a:spLocks noChangeShapeType="1"/>
            </p:cNvSpPr>
            <p:nvPr/>
          </p:nvSpPr>
          <p:spPr bwMode="auto">
            <a:xfrm>
              <a:off x="1588" y="974"/>
              <a:ext cx="0" cy="113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0198" name="Line 390"/>
            <p:cNvSpPr>
              <a:spLocks noChangeShapeType="1"/>
            </p:cNvSpPr>
            <p:nvPr/>
          </p:nvSpPr>
          <p:spPr bwMode="auto">
            <a:xfrm>
              <a:off x="1503" y="974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0199" name="Line 391"/>
            <p:cNvSpPr>
              <a:spLocks noChangeShapeType="1"/>
            </p:cNvSpPr>
            <p:nvPr/>
          </p:nvSpPr>
          <p:spPr bwMode="auto">
            <a:xfrm>
              <a:off x="1503" y="1201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0200" name="Line 392"/>
            <p:cNvSpPr>
              <a:spLocks noChangeShapeType="1"/>
            </p:cNvSpPr>
            <p:nvPr/>
          </p:nvSpPr>
          <p:spPr bwMode="auto">
            <a:xfrm>
              <a:off x="1503" y="1428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0201" name="Line 393"/>
            <p:cNvSpPr>
              <a:spLocks noChangeShapeType="1"/>
            </p:cNvSpPr>
            <p:nvPr/>
          </p:nvSpPr>
          <p:spPr bwMode="auto">
            <a:xfrm>
              <a:off x="1503" y="1654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0202" name="Line 394"/>
            <p:cNvSpPr>
              <a:spLocks noChangeShapeType="1"/>
            </p:cNvSpPr>
            <p:nvPr/>
          </p:nvSpPr>
          <p:spPr bwMode="auto">
            <a:xfrm>
              <a:off x="1503" y="1881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20203" name="Group 395"/>
          <p:cNvGrpSpPr>
            <a:grpSpLocks/>
          </p:cNvGrpSpPr>
          <p:nvPr/>
        </p:nvGrpSpPr>
        <p:grpSpPr bwMode="auto">
          <a:xfrm rot="8640000">
            <a:off x="7637463" y="3170238"/>
            <a:ext cx="269875" cy="1800225"/>
            <a:chOff x="1503" y="974"/>
            <a:chExt cx="170" cy="1134"/>
          </a:xfrm>
        </p:grpSpPr>
        <p:sp>
          <p:nvSpPr>
            <p:cNvPr id="120204" name="Line 396"/>
            <p:cNvSpPr>
              <a:spLocks noChangeShapeType="1"/>
            </p:cNvSpPr>
            <p:nvPr/>
          </p:nvSpPr>
          <p:spPr bwMode="auto">
            <a:xfrm>
              <a:off x="1588" y="974"/>
              <a:ext cx="0" cy="113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0210" name="Line 402"/>
            <p:cNvSpPr>
              <a:spLocks noChangeShapeType="1"/>
            </p:cNvSpPr>
            <p:nvPr/>
          </p:nvSpPr>
          <p:spPr bwMode="auto">
            <a:xfrm>
              <a:off x="1503" y="974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0211" name="Line 403"/>
            <p:cNvSpPr>
              <a:spLocks noChangeShapeType="1"/>
            </p:cNvSpPr>
            <p:nvPr/>
          </p:nvSpPr>
          <p:spPr bwMode="auto">
            <a:xfrm>
              <a:off x="1503" y="1201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0212" name="Line 404"/>
            <p:cNvSpPr>
              <a:spLocks noChangeShapeType="1"/>
            </p:cNvSpPr>
            <p:nvPr/>
          </p:nvSpPr>
          <p:spPr bwMode="auto">
            <a:xfrm>
              <a:off x="1503" y="1428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0213" name="Line 405"/>
            <p:cNvSpPr>
              <a:spLocks noChangeShapeType="1"/>
            </p:cNvSpPr>
            <p:nvPr/>
          </p:nvSpPr>
          <p:spPr bwMode="auto">
            <a:xfrm>
              <a:off x="1503" y="1654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0214" name="Line 406"/>
            <p:cNvSpPr>
              <a:spLocks noChangeShapeType="1"/>
            </p:cNvSpPr>
            <p:nvPr/>
          </p:nvSpPr>
          <p:spPr bwMode="auto">
            <a:xfrm>
              <a:off x="1503" y="1881"/>
              <a:ext cx="17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20215" name="Group 407"/>
          <p:cNvGrpSpPr>
            <a:grpSpLocks/>
          </p:cNvGrpSpPr>
          <p:nvPr/>
        </p:nvGrpSpPr>
        <p:grpSpPr bwMode="auto">
          <a:xfrm flipH="1">
            <a:off x="5492750" y="1719263"/>
            <a:ext cx="1803400" cy="3255962"/>
            <a:chOff x="1666" y="1193"/>
            <a:chExt cx="1136" cy="2051"/>
          </a:xfrm>
        </p:grpSpPr>
        <p:grpSp>
          <p:nvGrpSpPr>
            <p:cNvPr id="120216" name="Group 408"/>
            <p:cNvGrpSpPr>
              <a:grpSpLocks/>
            </p:cNvGrpSpPr>
            <p:nvPr/>
          </p:nvGrpSpPr>
          <p:grpSpPr bwMode="auto">
            <a:xfrm rot="2160000">
              <a:off x="1948" y="1193"/>
              <a:ext cx="170" cy="1134"/>
              <a:chOff x="1503" y="974"/>
              <a:chExt cx="170" cy="1134"/>
            </a:xfrm>
          </p:grpSpPr>
          <p:sp>
            <p:nvSpPr>
              <p:cNvPr id="120217" name="Line 409"/>
              <p:cNvSpPr>
                <a:spLocks noChangeShapeType="1"/>
              </p:cNvSpPr>
              <p:nvPr/>
            </p:nvSpPr>
            <p:spPr bwMode="auto">
              <a:xfrm>
                <a:off x="1588" y="974"/>
                <a:ext cx="0" cy="1134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0223" name="Line 415"/>
              <p:cNvSpPr>
                <a:spLocks noChangeShapeType="1"/>
              </p:cNvSpPr>
              <p:nvPr/>
            </p:nvSpPr>
            <p:spPr bwMode="auto">
              <a:xfrm>
                <a:off x="1503" y="974"/>
                <a:ext cx="17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0224" name="Line 416"/>
              <p:cNvSpPr>
                <a:spLocks noChangeShapeType="1"/>
              </p:cNvSpPr>
              <p:nvPr/>
            </p:nvSpPr>
            <p:spPr bwMode="auto">
              <a:xfrm>
                <a:off x="1503" y="1201"/>
                <a:ext cx="17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0225" name="Line 417"/>
              <p:cNvSpPr>
                <a:spLocks noChangeShapeType="1"/>
              </p:cNvSpPr>
              <p:nvPr/>
            </p:nvSpPr>
            <p:spPr bwMode="auto">
              <a:xfrm>
                <a:off x="1503" y="1428"/>
                <a:ext cx="17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0226" name="Line 418"/>
              <p:cNvSpPr>
                <a:spLocks noChangeShapeType="1"/>
              </p:cNvSpPr>
              <p:nvPr/>
            </p:nvSpPr>
            <p:spPr bwMode="auto">
              <a:xfrm>
                <a:off x="1503" y="1654"/>
                <a:ext cx="17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0227" name="Line 419"/>
              <p:cNvSpPr>
                <a:spLocks noChangeShapeType="1"/>
              </p:cNvSpPr>
              <p:nvPr/>
            </p:nvSpPr>
            <p:spPr bwMode="auto">
              <a:xfrm>
                <a:off x="1503" y="1881"/>
                <a:ext cx="17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20228" name="Group 420"/>
            <p:cNvGrpSpPr>
              <a:grpSpLocks/>
            </p:cNvGrpSpPr>
            <p:nvPr/>
          </p:nvGrpSpPr>
          <p:grpSpPr bwMode="auto">
            <a:xfrm rot="4320000">
              <a:off x="2150" y="1478"/>
              <a:ext cx="170" cy="1134"/>
              <a:chOff x="1503" y="974"/>
              <a:chExt cx="170" cy="1134"/>
            </a:xfrm>
          </p:grpSpPr>
          <p:sp>
            <p:nvSpPr>
              <p:cNvPr id="120229" name="Line 421"/>
              <p:cNvSpPr>
                <a:spLocks noChangeShapeType="1"/>
              </p:cNvSpPr>
              <p:nvPr/>
            </p:nvSpPr>
            <p:spPr bwMode="auto">
              <a:xfrm>
                <a:off x="1588" y="974"/>
                <a:ext cx="0" cy="1134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0235" name="Line 427"/>
              <p:cNvSpPr>
                <a:spLocks noChangeShapeType="1"/>
              </p:cNvSpPr>
              <p:nvPr/>
            </p:nvSpPr>
            <p:spPr bwMode="auto">
              <a:xfrm>
                <a:off x="1503" y="974"/>
                <a:ext cx="17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0236" name="Line 428"/>
              <p:cNvSpPr>
                <a:spLocks noChangeShapeType="1"/>
              </p:cNvSpPr>
              <p:nvPr/>
            </p:nvSpPr>
            <p:spPr bwMode="auto">
              <a:xfrm>
                <a:off x="1503" y="1201"/>
                <a:ext cx="17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0237" name="Line 429"/>
              <p:cNvSpPr>
                <a:spLocks noChangeShapeType="1"/>
              </p:cNvSpPr>
              <p:nvPr/>
            </p:nvSpPr>
            <p:spPr bwMode="auto">
              <a:xfrm>
                <a:off x="1503" y="1428"/>
                <a:ext cx="17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0238" name="Line 430"/>
              <p:cNvSpPr>
                <a:spLocks noChangeShapeType="1"/>
              </p:cNvSpPr>
              <p:nvPr/>
            </p:nvSpPr>
            <p:spPr bwMode="auto">
              <a:xfrm>
                <a:off x="1503" y="1654"/>
                <a:ext cx="17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0239" name="Line 431"/>
              <p:cNvSpPr>
                <a:spLocks noChangeShapeType="1"/>
              </p:cNvSpPr>
              <p:nvPr/>
            </p:nvSpPr>
            <p:spPr bwMode="auto">
              <a:xfrm>
                <a:off x="1503" y="1881"/>
                <a:ext cx="17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20240" name="Group 432"/>
            <p:cNvGrpSpPr>
              <a:grpSpLocks/>
            </p:cNvGrpSpPr>
            <p:nvPr/>
          </p:nvGrpSpPr>
          <p:grpSpPr bwMode="auto">
            <a:xfrm rot="6480000">
              <a:off x="2148" y="1825"/>
              <a:ext cx="170" cy="1134"/>
              <a:chOff x="1503" y="974"/>
              <a:chExt cx="170" cy="1134"/>
            </a:xfrm>
          </p:grpSpPr>
          <p:sp>
            <p:nvSpPr>
              <p:cNvPr id="120241" name="Line 433"/>
              <p:cNvSpPr>
                <a:spLocks noChangeShapeType="1"/>
              </p:cNvSpPr>
              <p:nvPr/>
            </p:nvSpPr>
            <p:spPr bwMode="auto">
              <a:xfrm>
                <a:off x="1588" y="974"/>
                <a:ext cx="0" cy="1134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0247" name="Line 439"/>
              <p:cNvSpPr>
                <a:spLocks noChangeShapeType="1"/>
              </p:cNvSpPr>
              <p:nvPr/>
            </p:nvSpPr>
            <p:spPr bwMode="auto">
              <a:xfrm>
                <a:off x="1503" y="974"/>
                <a:ext cx="17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0248" name="Line 440"/>
              <p:cNvSpPr>
                <a:spLocks noChangeShapeType="1"/>
              </p:cNvSpPr>
              <p:nvPr/>
            </p:nvSpPr>
            <p:spPr bwMode="auto">
              <a:xfrm>
                <a:off x="1503" y="1201"/>
                <a:ext cx="17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0249" name="Line 441"/>
              <p:cNvSpPr>
                <a:spLocks noChangeShapeType="1"/>
              </p:cNvSpPr>
              <p:nvPr/>
            </p:nvSpPr>
            <p:spPr bwMode="auto">
              <a:xfrm>
                <a:off x="1503" y="1428"/>
                <a:ext cx="17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0250" name="Line 442"/>
              <p:cNvSpPr>
                <a:spLocks noChangeShapeType="1"/>
              </p:cNvSpPr>
              <p:nvPr/>
            </p:nvSpPr>
            <p:spPr bwMode="auto">
              <a:xfrm>
                <a:off x="1503" y="1654"/>
                <a:ext cx="17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0251" name="Line 443"/>
              <p:cNvSpPr>
                <a:spLocks noChangeShapeType="1"/>
              </p:cNvSpPr>
              <p:nvPr/>
            </p:nvSpPr>
            <p:spPr bwMode="auto">
              <a:xfrm>
                <a:off x="1503" y="1881"/>
                <a:ext cx="17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20252" name="Group 444"/>
            <p:cNvGrpSpPr>
              <a:grpSpLocks/>
            </p:cNvGrpSpPr>
            <p:nvPr/>
          </p:nvGrpSpPr>
          <p:grpSpPr bwMode="auto">
            <a:xfrm rot="8640000">
              <a:off x="1947" y="2110"/>
              <a:ext cx="170" cy="1134"/>
              <a:chOff x="1503" y="974"/>
              <a:chExt cx="170" cy="1134"/>
            </a:xfrm>
          </p:grpSpPr>
          <p:sp>
            <p:nvSpPr>
              <p:cNvPr id="120253" name="Line 445"/>
              <p:cNvSpPr>
                <a:spLocks noChangeShapeType="1"/>
              </p:cNvSpPr>
              <p:nvPr/>
            </p:nvSpPr>
            <p:spPr bwMode="auto">
              <a:xfrm>
                <a:off x="1588" y="974"/>
                <a:ext cx="0" cy="1134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0259" name="Line 451"/>
              <p:cNvSpPr>
                <a:spLocks noChangeShapeType="1"/>
              </p:cNvSpPr>
              <p:nvPr/>
            </p:nvSpPr>
            <p:spPr bwMode="auto">
              <a:xfrm>
                <a:off x="1503" y="974"/>
                <a:ext cx="17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0260" name="Line 452"/>
              <p:cNvSpPr>
                <a:spLocks noChangeShapeType="1"/>
              </p:cNvSpPr>
              <p:nvPr/>
            </p:nvSpPr>
            <p:spPr bwMode="auto">
              <a:xfrm>
                <a:off x="1503" y="1201"/>
                <a:ext cx="17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0261" name="Line 453"/>
              <p:cNvSpPr>
                <a:spLocks noChangeShapeType="1"/>
              </p:cNvSpPr>
              <p:nvPr/>
            </p:nvSpPr>
            <p:spPr bwMode="auto">
              <a:xfrm>
                <a:off x="1503" y="1428"/>
                <a:ext cx="17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0262" name="Line 454"/>
              <p:cNvSpPr>
                <a:spLocks noChangeShapeType="1"/>
              </p:cNvSpPr>
              <p:nvPr/>
            </p:nvSpPr>
            <p:spPr bwMode="auto">
              <a:xfrm>
                <a:off x="1503" y="1654"/>
                <a:ext cx="17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0263" name="Line 455"/>
              <p:cNvSpPr>
                <a:spLocks noChangeShapeType="1"/>
              </p:cNvSpPr>
              <p:nvPr/>
            </p:nvSpPr>
            <p:spPr bwMode="auto">
              <a:xfrm>
                <a:off x="1503" y="1881"/>
                <a:ext cx="17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sp>
        <p:nvSpPr>
          <p:cNvPr id="120264" name="Text Box 456"/>
          <p:cNvSpPr txBox="1">
            <a:spLocks noChangeArrowheads="1"/>
          </p:cNvSpPr>
          <p:nvPr/>
        </p:nvSpPr>
        <p:spPr bwMode="auto">
          <a:xfrm>
            <a:off x="2208213" y="1223963"/>
            <a:ext cx="6413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200" b="1">
                <a:ea typeface="メイリオ" pitchFamily="50" charset="-128"/>
                <a:cs typeface="メイリオ" pitchFamily="50" charset="-128"/>
              </a:rPr>
              <a:t>項目①</a:t>
            </a:r>
          </a:p>
        </p:txBody>
      </p:sp>
      <p:sp>
        <p:nvSpPr>
          <p:cNvPr id="120265" name="Text Box 457"/>
          <p:cNvSpPr txBox="1">
            <a:spLocks noChangeArrowheads="1"/>
          </p:cNvSpPr>
          <p:nvPr/>
        </p:nvSpPr>
        <p:spPr bwMode="auto">
          <a:xfrm>
            <a:off x="6932613" y="1223963"/>
            <a:ext cx="6413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200" b="1">
                <a:ea typeface="メイリオ" pitchFamily="50" charset="-128"/>
                <a:cs typeface="メイリオ" pitchFamily="50" charset="-128"/>
              </a:rPr>
              <a:t>項目①</a:t>
            </a:r>
          </a:p>
        </p:txBody>
      </p:sp>
      <p:sp>
        <p:nvSpPr>
          <p:cNvPr id="250" name="Text Box 262"/>
          <p:cNvSpPr txBox="1">
            <a:spLocks noChangeArrowheads="1"/>
          </p:cNvSpPr>
          <p:nvPr/>
        </p:nvSpPr>
        <p:spPr bwMode="auto">
          <a:xfrm>
            <a:off x="8211007" y="4779401"/>
            <a:ext cx="6413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200" b="1" dirty="0">
                <a:ea typeface="メイリオ" pitchFamily="50" charset="-128"/>
                <a:cs typeface="メイリオ" pitchFamily="50" charset="-128"/>
              </a:rPr>
              <a:t>項目⑤</a:t>
            </a:r>
          </a:p>
        </p:txBody>
      </p:sp>
      <p:sp>
        <p:nvSpPr>
          <p:cNvPr id="251" name="Text Box 264"/>
          <p:cNvSpPr txBox="1">
            <a:spLocks noChangeArrowheads="1"/>
          </p:cNvSpPr>
          <p:nvPr/>
        </p:nvSpPr>
        <p:spPr bwMode="auto">
          <a:xfrm>
            <a:off x="8275767" y="1631950"/>
            <a:ext cx="6413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200" b="1" dirty="0">
                <a:ea typeface="メイリオ" pitchFamily="50" charset="-128"/>
                <a:cs typeface="メイリオ" pitchFamily="50" charset="-128"/>
              </a:rPr>
              <a:t>項目②</a:t>
            </a:r>
          </a:p>
        </p:txBody>
      </p:sp>
      <p:sp>
        <p:nvSpPr>
          <p:cNvPr id="252" name="Text Box 265"/>
          <p:cNvSpPr txBox="1">
            <a:spLocks noChangeArrowheads="1"/>
          </p:cNvSpPr>
          <p:nvPr/>
        </p:nvSpPr>
        <p:spPr bwMode="auto">
          <a:xfrm>
            <a:off x="8927243" y="2581958"/>
            <a:ext cx="6413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200" b="1">
                <a:ea typeface="メイリオ" pitchFamily="50" charset="-128"/>
                <a:cs typeface="メイリオ" pitchFamily="50" charset="-128"/>
              </a:rPr>
              <a:t>項目③</a:t>
            </a:r>
          </a:p>
        </p:txBody>
      </p:sp>
      <p:sp>
        <p:nvSpPr>
          <p:cNvPr id="254" name="Text Box 270"/>
          <p:cNvSpPr txBox="1">
            <a:spLocks noChangeArrowheads="1"/>
          </p:cNvSpPr>
          <p:nvPr/>
        </p:nvSpPr>
        <p:spPr bwMode="auto">
          <a:xfrm>
            <a:off x="8934286" y="3831999"/>
            <a:ext cx="6413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200" b="1">
                <a:ea typeface="メイリオ" pitchFamily="50" charset="-128"/>
                <a:cs typeface="メイリオ" pitchFamily="50" charset="-128"/>
              </a:rPr>
              <a:t>項目④</a:t>
            </a:r>
          </a:p>
        </p:txBody>
      </p:sp>
      <p:sp>
        <p:nvSpPr>
          <p:cNvPr id="255" name="Text Box 272"/>
          <p:cNvSpPr txBox="1">
            <a:spLocks noChangeArrowheads="1"/>
          </p:cNvSpPr>
          <p:nvPr/>
        </p:nvSpPr>
        <p:spPr bwMode="auto">
          <a:xfrm>
            <a:off x="6939084" y="5138739"/>
            <a:ext cx="6413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200" b="1">
                <a:ea typeface="メイリオ" pitchFamily="50" charset="-128"/>
                <a:cs typeface="メイリオ" pitchFamily="50" charset="-128"/>
              </a:rPr>
              <a:t>項目⑥</a:t>
            </a:r>
          </a:p>
        </p:txBody>
      </p:sp>
      <p:sp>
        <p:nvSpPr>
          <p:cNvPr id="257" name="Text Box 264"/>
          <p:cNvSpPr txBox="1">
            <a:spLocks noChangeArrowheads="1"/>
          </p:cNvSpPr>
          <p:nvPr/>
        </p:nvSpPr>
        <p:spPr bwMode="auto">
          <a:xfrm>
            <a:off x="5550323" y="1631950"/>
            <a:ext cx="64633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200" b="1" dirty="0" smtClean="0">
                <a:ea typeface="メイリオ" pitchFamily="50" charset="-128"/>
                <a:cs typeface="メイリオ" pitchFamily="50" charset="-128"/>
              </a:rPr>
              <a:t>項目⑩</a:t>
            </a:r>
            <a:endParaRPr lang="ja-JP" altLang="en-US" sz="1200" b="1" dirty="0"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58" name="Text Box 265"/>
          <p:cNvSpPr txBox="1">
            <a:spLocks noChangeArrowheads="1"/>
          </p:cNvSpPr>
          <p:nvPr/>
        </p:nvSpPr>
        <p:spPr bwMode="auto">
          <a:xfrm>
            <a:off x="4887904" y="2581958"/>
            <a:ext cx="64633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200" b="1" dirty="0" smtClean="0">
                <a:ea typeface="メイリオ" pitchFamily="50" charset="-128"/>
                <a:cs typeface="メイリオ" pitchFamily="50" charset="-128"/>
              </a:rPr>
              <a:t>項目</a:t>
            </a:r>
            <a:r>
              <a:rPr lang="ja-JP" altLang="en-US" sz="1200" b="1" dirty="0">
                <a:ea typeface="メイリオ" pitchFamily="50" charset="-128"/>
                <a:cs typeface="メイリオ" pitchFamily="50" charset="-128"/>
              </a:rPr>
              <a:t>⑨</a:t>
            </a:r>
          </a:p>
        </p:txBody>
      </p:sp>
      <p:sp>
        <p:nvSpPr>
          <p:cNvPr id="259" name="Text Box 270"/>
          <p:cNvSpPr txBox="1">
            <a:spLocks noChangeArrowheads="1"/>
          </p:cNvSpPr>
          <p:nvPr/>
        </p:nvSpPr>
        <p:spPr bwMode="auto">
          <a:xfrm>
            <a:off x="4930457" y="3831999"/>
            <a:ext cx="64633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200" b="1" dirty="0" smtClean="0">
                <a:ea typeface="メイリオ" pitchFamily="50" charset="-128"/>
                <a:cs typeface="メイリオ" pitchFamily="50" charset="-128"/>
              </a:rPr>
              <a:t>項目⑧</a:t>
            </a:r>
            <a:endParaRPr lang="ja-JP" altLang="en-US" sz="1200" b="1" dirty="0"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60" name="Text Box 262"/>
          <p:cNvSpPr txBox="1">
            <a:spLocks noChangeArrowheads="1"/>
          </p:cNvSpPr>
          <p:nvPr/>
        </p:nvSpPr>
        <p:spPr bwMode="auto">
          <a:xfrm>
            <a:off x="5636482" y="4779401"/>
            <a:ext cx="64633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200" b="1" dirty="0" smtClean="0">
                <a:ea typeface="メイリオ" pitchFamily="50" charset="-128"/>
                <a:cs typeface="メイリオ" pitchFamily="50" charset="-128"/>
              </a:rPr>
              <a:t>項目⑦</a:t>
            </a:r>
            <a:endParaRPr lang="ja-JP" altLang="en-US" sz="1200" b="1" dirty="0"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61" name="Text Box 262"/>
          <p:cNvSpPr txBox="1">
            <a:spLocks noChangeArrowheads="1"/>
          </p:cNvSpPr>
          <p:nvPr/>
        </p:nvSpPr>
        <p:spPr bwMode="auto">
          <a:xfrm>
            <a:off x="3488087" y="4779401"/>
            <a:ext cx="6413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200" b="1" dirty="0">
                <a:ea typeface="メイリオ" pitchFamily="50" charset="-128"/>
                <a:cs typeface="メイリオ" pitchFamily="50" charset="-128"/>
              </a:rPr>
              <a:t>項目⑤</a:t>
            </a:r>
          </a:p>
        </p:txBody>
      </p:sp>
      <p:sp>
        <p:nvSpPr>
          <p:cNvPr id="262" name="Text Box 264"/>
          <p:cNvSpPr txBox="1">
            <a:spLocks noChangeArrowheads="1"/>
          </p:cNvSpPr>
          <p:nvPr/>
        </p:nvSpPr>
        <p:spPr bwMode="auto">
          <a:xfrm>
            <a:off x="3552847" y="1631950"/>
            <a:ext cx="6413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200" b="1" dirty="0">
                <a:ea typeface="メイリオ" pitchFamily="50" charset="-128"/>
                <a:cs typeface="メイリオ" pitchFamily="50" charset="-128"/>
              </a:rPr>
              <a:t>項目②</a:t>
            </a:r>
          </a:p>
        </p:txBody>
      </p:sp>
      <p:sp>
        <p:nvSpPr>
          <p:cNvPr id="263" name="Text Box 265"/>
          <p:cNvSpPr txBox="1">
            <a:spLocks noChangeArrowheads="1"/>
          </p:cNvSpPr>
          <p:nvPr/>
        </p:nvSpPr>
        <p:spPr bwMode="auto">
          <a:xfrm>
            <a:off x="4204323" y="2581958"/>
            <a:ext cx="6413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200" b="1">
                <a:ea typeface="メイリオ" pitchFamily="50" charset="-128"/>
                <a:cs typeface="メイリオ" pitchFamily="50" charset="-128"/>
              </a:rPr>
              <a:t>項目③</a:t>
            </a:r>
          </a:p>
        </p:txBody>
      </p:sp>
      <p:sp>
        <p:nvSpPr>
          <p:cNvPr id="264" name="Text Box 270"/>
          <p:cNvSpPr txBox="1">
            <a:spLocks noChangeArrowheads="1"/>
          </p:cNvSpPr>
          <p:nvPr/>
        </p:nvSpPr>
        <p:spPr bwMode="auto">
          <a:xfrm>
            <a:off x="4211366" y="3831999"/>
            <a:ext cx="6413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200" b="1">
                <a:ea typeface="メイリオ" pitchFamily="50" charset="-128"/>
                <a:cs typeface="メイリオ" pitchFamily="50" charset="-128"/>
              </a:rPr>
              <a:t>項目④</a:t>
            </a:r>
          </a:p>
        </p:txBody>
      </p:sp>
      <p:sp>
        <p:nvSpPr>
          <p:cNvPr id="265" name="Text Box 272"/>
          <p:cNvSpPr txBox="1">
            <a:spLocks noChangeArrowheads="1"/>
          </p:cNvSpPr>
          <p:nvPr/>
        </p:nvSpPr>
        <p:spPr bwMode="auto">
          <a:xfrm>
            <a:off x="2216164" y="5138739"/>
            <a:ext cx="6413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200" b="1">
                <a:ea typeface="メイリオ" pitchFamily="50" charset="-128"/>
                <a:cs typeface="メイリオ" pitchFamily="50" charset="-128"/>
              </a:rPr>
              <a:t>項目⑥</a:t>
            </a:r>
          </a:p>
        </p:txBody>
      </p:sp>
      <p:sp>
        <p:nvSpPr>
          <p:cNvPr id="266" name="Text Box 264"/>
          <p:cNvSpPr txBox="1">
            <a:spLocks noChangeArrowheads="1"/>
          </p:cNvSpPr>
          <p:nvPr/>
        </p:nvSpPr>
        <p:spPr bwMode="auto">
          <a:xfrm>
            <a:off x="827403" y="1631950"/>
            <a:ext cx="64633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200" b="1" dirty="0" smtClean="0">
                <a:ea typeface="メイリオ" pitchFamily="50" charset="-128"/>
                <a:cs typeface="メイリオ" pitchFamily="50" charset="-128"/>
              </a:rPr>
              <a:t>項目⑩</a:t>
            </a:r>
            <a:endParaRPr lang="ja-JP" altLang="en-US" sz="1200" b="1" dirty="0"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67" name="Text Box 265"/>
          <p:cNvSpPr txBox="1">
            <a:spLocks noChangeArrowheads="1"/>
          </p:cNvSpPr>
          <p:nvPr/>
        </p:nvSpPr>
        <p:spPr bwMode="auto">
          <a:xfrm>
            <a:off x="164984" y="2581958"/>
            <a:ext cx="64633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200" b="1" dirty="0" smtClean="0">
                <a:ea typeface="メイリオ" pitchFamily="50" charset="-128"/>
                <a:cs typeface="メイリオ" pitchFamily="50" charset="-128"/>
              </a:rPr>
              <a:t>項目</a:t>
            </a:r>
            <a:r>
              <a:rPr lang="ja-JP" altLang="en-US" sz="1200" b="1" dirty="0">
                <a:ea typeface="メイリオ" pitchFamily="50" charset="-128"/>
                <a:cs typeface="メイリオ" pitchFamily="50" charset="-128"/>
              </a:rPr>
              <a:t>⑨</a:t>
            </a:r>
          </a:p>
        </p:txBody>
      </p:sp>
      <p:sp>
        <p:nvSpPr>
          <p:cNvPr id="268" name="Text Box 270"/>
          <p:cNvSpPr txBox="1">
            <a:spLocks noChangeArrowheads="1"/>
          </p:cNvSpPr>
          <p:nvPr/>
        </p:nvSpPr>
        <p:spPr bwMode="auto">
          <a:xfrm>
            <a:off x="207537" y="3831999"/>
            <a:ext cx="64633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200" b="1" dirty="0" smtClean="0">
                <a:ea typeface="メイリオ" pitchFamily="50" charset="-128"/>
                <a:cs typeface="メイリオ" pitchFamily="50" charset="-128"/>
              </a:rPr>
              <a:t>項目⑧</a:t>
            </a:r>
            <a:endParaRPr lang="ja-JP" altLang="en-US" sz="1200" b="1" dirty="0"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69" name="Text Box 262"/>
          <p:cNvSpPr txBox="1">
            <a:spLocks noChangeArrowheads="1"/>
          </p:cNvSpPr>
          <p:nvPr/>
        </p:nvSpPr>
        <p:spPr bwMode="auto">
          <a:xfrm>
            <a:off x="913562" y="4779401"/>
            <a:ext cx="64633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200" b="1" dirty="0" smtClean="0">
                <a:ea typeface="メイリオ" pitchFamily="50" charset="-128"/>
                <a:cs typeface="メイリオ" pitchFamily="50" charset="-128"/>
              </a:rPr>
              <a:t>項目⑦</a:t>
            </a:r>
            <a:endParaRPr lang="ja-JP" altLang="en-US" sz="1200" b="1" dirty="0"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" name="フリーフォーム 1"/>
          <p:cNvSpPr/>
          <p:nvPr/>
        </p:nvSpPr>
        <p:spPr bwMode="auto">
          <a:xfrm>
            <a:off x="1158240" y="1897380"/>
            <a:ext cx="3070860" cy="2750820"/>
          </a:xfrm>
          <a:custGeom>
            <a:avLst/>
            <a:gdLst>
              <a:gd name="connsiteX0" fmla="*/ 327660 w 3070860"/>
              <a:gd name="connsiteY0" fmla="*/ 1112520 h 2750820"/>
              <a:gd name="connsiteX1" fmla="*/ 0 w 3070860"/>
              <a:gd name="connsiteY1" fmla="*/ 1882140 h 2750820"/>
              <a:gd name="connsiteX2" fmla="*/ 525780 w 3070860"/>
              <a:gd name="connsiteY2" fmla="*/ 2636520 h 2750820"/>
              <a:gd name="connsiteX3" fmla="*/ 1363980 w 3070860"/>
              <a:gd name="connsiteY3" fmla="*/ 2529840 h 2750820"/>
              <a:gd name="connsiteX4" fmla="*/ 2308860 w 3070860"/>
              <a:gd name="connsiteY4" fmla="*/ 2750820 h 2750820"/>
              <a:gd name="connsiteX5" fmla="*/ 2727960 w 3070860"/>
              <a:gd name="connsiteY5" fmla="*/ 1874520 h 2750820"/>
              <a:gd name="connsiteX6" fmla="*/ 3070860 w 3070860"/>
              <a:gd name="connsiteY6" fmla="*/ 906780 h 2750820"/>
              <a:gd name="connsiteX7" fmla="*/ 2430780 w 3070860"/>
              <a:gd name="connsiteY7" fmla="*/ 0 h 2750820"/>
              <a:gd name="connsiteX8" fmla="*/ 1371600 w 3070860"/>
              <a:gd name="connsiteY8" fmla="*/ 0 h 2750820"/>
              <a:gd name="connsiteX9" fmla="*/ 312420 w 3070860"/>
              <a:gd name="connsiteY9" fmla="*/ 0 h 2750820"/>
              <a:gd name="connsiteX10" fmla="*/ 327660 w 3070860"/>
              <a:gd name="connsiteY10" fmla="*/ 1112520 h 27508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070860" h="2750820">
                <a:moveTo>
                  <a:pt x="327660" y="1112520"/>
                </a:moveTo>
                <a:lnTo>
                  <a:pt x="0" y="1882140"/>
                </a:lnTo>
                <a:lnTo>
                  <a:pt x="525780" y="2636520"/>
                </a:lnTo>
                <a:lnTo>
                  <a:pt x="1363980" y="2529840"/>
                </a:lnTo>
                <a:lnTo>
                  <a:pt x="2308860" y="2750820"/>
                </a:lnTo>
                <a:lnTo>
                  <a:pt x="2727960" y="1874520"/>
                </a:lnTo>
                <a:lnTo>
                  <a:pt x="3070860" y="906780"/>
                </a:lnTo>
                <a:lnTo>
                  <a:pt x="2430780" y="0"/>
                </a:lnTo>
                <a:lnTo>
                  <a:pt x="1371600" y="0"/>
                </a:lnTo>
                <a:lnTo>
                  <a:pt x="312420" y="0"/>
                </a:lnTo>
                <a:lnTo>
                  <a:pt x="327660" y="1112520"/>
                </a:lnTo>
                <a:close/>
              </a:path>
            </a:pathLst>
          </a:custGeom>
          <a:solidFill>
            <a:srgbClr val="3366FF">
              <a:alpha val="80000"/>
            </a:srgbClr>
          </a:solidFill>
          <a:ln w="38100" cap="flat" cmpd="sng">
            <a:solidFill>
              <a:srgbClr val="3366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" name="フリーフォーム 2"/>
          <p:cNvSpPr/>
          <p:nvPr/>
        </p:nvSpPr>
        <p:spPr bwMode="auto">
          <a:xfrm>
            <a:off x="5554980" y="1554480"/>
            <a:ext cx="3406140" cy="3246120"/>
          </a:xfrm>
          <a:custGeom>
            <a:avLst/>
            <a:gdLst>
              <a:gd name="connsiteX0" fmla="*/ 1684020 w 3406140"/>
              <a:gd name="connsiteY0" fmla="*/ 0 h 3246120"/>
              <a:gd name="connsiteX1" fmla="*/ 853440 w 3406140"/>
              <a:gd name="connsiteY1" fmla="*/ 624840 h 3246120"/>
              <a:gd name="connsiteX2" fmla="*/ 0 w 3406140"/>
              <a:gd name="connsiteY2" fmla="*/ 1226820 h 3246120"/>
              <a:gd name="connsiteX3" fmla="*/ 678180 w 3406140"/>
              <a:gd name="connsiteY3" fmla="*/ 2118360 h 3246120"/>
              <a:gd name="connsiteX4" fmla="*/ 655320 w 3406140"/>
              <a:gd name="connsiteY4" fmla="*/ 3238500 h 3246120"/>
              <a:gd name="connsiteX5" fmla="*/ 1691640 w 3406140"/>
              <a:gd name="connsiteY5" fmla="*/ 2857500 h 3246120"/>
              <a:gd name="connsiteX6" fmla="*/ 2766060 w 3406140"/>
              <a:gd name="connsiteY6" fmla="*/ 3246120 h 3246120"/>
              <a:gd name="connsiteX7" fmla="*/ 3063240 w 3406140"/>
              <a:gd name="connsiteY7" fmla="*/ 2225040 h 3246120"/>
              <a:gd name="connsiteX8" fmla="*/ 3406140 w 3406140"/>
              <a:gd name="connsiteY8" fmla="*/ 1242060 h 3246120"/>
              <a:gd name="connsiteX9" fmla="*/ 2545080 w 3406140"/>
              <a:gd name="connsiteY9" fmla="*/ 632460 h 3246120"/>
              <a:gd name="connsiteX10" fmla="*/ 1684020 w 3406140"/>
              <a:gd name="connsiteY10" fmla="*/ 0 h 3246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406140" h="3246120">
                <a:moveTo>
                  <a:pt x="1684020" y="0"/>
                </a:moveTo>
                <a:lnTo>
                  <a:pt x="853440" y="624840"/>
                </a:lnTo>
                <a:lnTo>
                  <a:pt x="0" y="1226820"/>
                </a:lnTo>
                <a:lnTo>
                  <a:pt x="678180" y="2118360"/>
                </a:lnTo>
                <a:lnTo>
                  <a:pt x="655320" y="3238500"/>
                </a:lnTo>
                <a:lnTo>
                  <a:pt x="1691640" y="2857500"/>
                </a:lnTo>
                <a:lnTo>
                  <a:pt x="2766060" y="3246120"/>
                </a:lnTo>
                <a:lnTo>
                  <a:pt x="3063240" y="2225040"/>
                </a:lnTo>
                <a:lnTo>
                  <a:pt x="3406140" y="1242060"/>
                </a:lnTo>
                <a:lnTo>
                  <a:pt x="2545080" y="632460"/>
                </a:lnTo>
                <a:lnTo>
                  <a:pt x="1684020" y="0"/>
                </a:lnTo>
                <a:close/>
              </a:path>
            </a:pathLst>
          </a:custGeom>
          <a:solidFill>
            <a:srgbClr val="FF3399">
              <a:alpha val="80000"/>
            </a:srgbClr>
          </a:solidFill>
          <a:ln w="38100" cap="flat" cmpd="sng">
            <a:solidFill>
              <a:srgbClr val="FF3399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78754648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144</Words>
  <Application>Microsoft Office PowerPoint</Application>
  <PresentationFormat>A4 210 x 297 mm</PresentationFormat>
  <Paragraphs>72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PPTX127_レーダーグラフ作成用テンプレート</dc:title>
  <dc:subject>PPTX127_レーダーグラフ作成用テンプレート</dc:subject>
  <dc:creator>http://www.digipot.net</dc:creator>
  <cp:lastModifiedBy/>
  <cp:revision>1</cp:revision>
  <dcterms:created xsi:type="dcterms:W3CDTF">2014-01-24T07:26:21Z</dcterms:created>
  <dcterms:modified xsi:type="dcterms:W3CDTF">2014-01-24T07:26:22Z</dcterms:modified>
  <cp:category/>
  <cp:version>1</cp:version>
</cp:coreProperties>
</file>